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90" r:id="rId5"/>
    <p:sldId id="291" r:id="rId6"/>
    <p:sldId id="262" r:id="rId7"/>
    <p:sldId id="265" r:id="rId8"/>
    <p:sldId id="266" r:id="rId9"/>
    <p:sldId id="293" r:id="rId10"/>
    <p:sldId id="294" r:id="rId11"/>
    <p:sldId id="268" r:id="rId12"/>
    <p:sldId id="269" r:id="rId13"/>
    <p:sldId id="296" r:id="rId14"/>
    <p:sldId id="270" r:id="rId15"/>
    <p:sldId id="297" r:id="rId16"/>
    <p:sldId id="272" r:id="rId17"/>
    <p:sldId id="298" r:id="rId18"/>
    <p:sldId id="273" r:id="rId19"/>
    <p:sldId id="299" r:id="rId20"/>
    <p:sldId id="295" r:id="rId21"/>
    <p:sldId id="276" r:id="rId22"/>
    <p:sldId id="278" r:id="rId23"/>
    <p:sldId id="281" r:id="rId24"/>
    <p:sldId id="282" r:id="rId25"/>
    <p:sldId id="300" r:id="rId26"/>
    <p:sldId id="301" r:id="rId27"/>
    <p:sldId id="287" r:id="rId28"/>
    <p:sldId id="288" r:id="rId29"/>
    <p:sldId id="28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0000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88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2DE4CB-71CE-49FB-90F4-8C934043F9E4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6F13BE8-DD4E-43E4-90E9-12E645B5179F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 err="1" smtClean="0">
              <a:latin typeface="Arial" pitchFamily="34" charset="0"/>
              <a:cs typeface="Arial" pitchFamily="34" charset="0"/>
            </a:rPr>
            <a:t>Định</a:t>
          </a:r>
          <a:r>
            <a:rPr lang="en-US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b="1" dirty="0" err="1" smtClean="0">
              <a:latin typeface="Arial" pitchFamily="34" charset="0"/>
              <a:cs typeface="Arial" pitchFamily="34" charset="0"/>
            </a:rPr>
            <a:t>dạng</a:t>
          </a:r>
          <a:r>
            <a:rPr lang="en-US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b="1" dirty="0" err="1" smtClean="0">
              <a:latin typeface="Arial" pitchFamily="34" charset="0"/>
              <a:cs typeface="Arial" pitchFamily="34" charset="0"/>
            </a:rPr>
            <a:t>văn</a:t>
          </a:r>
          <a:r>
            <a:rPr lang="en-US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b="1" dirty="0" err="1" smtClean="0">
              <a:latin typeface="Arial" pitchFamily="34" charset="0"/>
              <a:cs typeface="Arial" pitchFamily="34" charset="0"/>
            </a:rPr>
            <a:t>bản</a:t>
          </a:r>
          <a:endParaRPr lang="en-US" b="1" dirty="0">
            <a:latin typeface="Arial" pitchFamily="34" charset="0"/>
            <a:cs typeface="Arial" pitchFamily="34" charset="0"/>
          </a:endParaRPr>
        </a:p>
      </dgm:t>
    </dgm:pt>
    <dgm:pt modelId="{9C18BD65-88D2-43C6-89C7-AFDDE55742B4}" type="parTrans" cxnId="{18CE2C44-79E6-49E4-A0C7-2C3B79A7C12D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5207B566-2334-4598-8936-56E87CFC4770}" type="sibTrans" cxnId="{18CE2C44-79E6-49E4-A0C7-2C3B79A7C12D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8CDA1F7F-2287-410D-AB0C-A04B3B814B6B}">
      <dgm:prSet phldrT="[Text]"/>
      <dgm:spPr>
        <a:solidFill>
          <a:srgbClr val="00B0F0"/>
        </a:solidFill>
      </dgm:spPr>
      <dgm:t>
        <a:bodyPr/>
        <a:lstStyle/>
        <a:p>
          <a:r>
            <a:rPr lang="en-US" b="1" dirty="0" err="1" smtClean="0">
              <a:latin typeface="Arial" pitchFamily="34" charset="0"/>
              <a:cs typeface="Arial" pitchFamily="34" charset="0"/>
            </a:rPr>
            <a:t>Định</a:t>
          </a:r>
          <a:r>
            <a:rPr lang="en-US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b="1" dirty="0" err="1" smtClean="0">
              <a:latin typeface="Arial" pitchFamily="34" charset="0"/>
              <a:cs typeface="Arial" pitchFamily="34" charset="0"/>
            </a:rPr>
            <a:t>dạng</a:t>
          </a:r>
          <a:r>
            <a:rPr lang="en-US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b="1" dirty="0" err="1" smtClean="0">
              <a:latin typeface="Arial" pitchFamily="34" charset="0"/>
              <a:cs typeface="Arial" pitchFamily="34" charset="0"/>
            </a:rPr>
            <a:t>kí</a:t>
          </a:r>
          <a:r>
            <a:rPr lang="en-US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b="1" dirty="0" err="1" smtClean="0">
              <a:latin typeface="Arial" pitchFamily="34" charset="0"/>
              <a:cs typeface="Arial" pitchFamily="34" charset="0"/>
            </a:rPr>
            <a:t>tự</a:t>
          </a:r>
          <a:endParaRPr lang="en-US" b="1" dirty="0">
            <a:latin typeface="Arial" pitchFamily="34" charset="0"/>
            <a:cs typeface="Arial" pitchFamily="34" charset="0"/>
          </a:endParaRPr>
        </a:p>
      </dgm:t>
    </dgm:pt>
    <dgm:pt modelId="{75AA5649-E5B0-4173-94AF-81C15AD5D71F}" type="parTrans" cxnId="{6A6BAA7B-CFEB-46C0-8AD6-97325B39DB3D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CF3DEBA2-9CCC-45DF-BEAA-4E88DD19E0DC}" type="sibTrans" cxnId="{6A6BAA7B-CFEB-46C0-8AD6-97325B39DB3D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C4D1D34C-3793-432A-81B9-9BF57E491F3C}" type="pres">
      <dgm:prSet presAssocID="{9B2DE4CB-71CE-49FB-90F4-8C934043F9E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BB67F33-1EBA-4CDD-9918-E2053D3AEA41}" type="pres">
      <dgm:prSet presAssocID="{9B2DE4CB-71CE-49FB-90F4-8C934043F9E4}" presName="Name1" presStyleCnt="0"/>
      <dgm:spPr/>
    </dgm:pt>
    <dgm:pt modelId="{C2FBCB73-FBAD-44E9-B029-05B7C7C04C77}" type="pres">
      <dgm:prSet presAssocID="{9B2DE4CB-71CE-49FB-90F4-8C934043F9E4}" presName="cycle" presStyleCnt="0"/>
      <dgm:spPr/>
    </dgm:pt>
    <dgm:pt modelId="{4336477A-135D-4BD9-A780-0D6E73527D07}" type="pres">
      <dgm:prSet presAssocID="{9B2DE4CB-71CE-49FB-90F4-8C934043F9E4}" presName="srcNode" presStyleLbl="node1" presStyleIdx="0" presStyleCnt="2"/>
      <dgm:spPr/>
    </dgm:pt>
    <dgm:pt modelId="{BFD5EC3F-2FC3-4306-999F-9DFE3DE4C54F}" type="pres">
      <dgm:prSet presAssocID="{9B2DE4CB-71CE-49FB-90F4-8C934043F9E4}" presName="conn" presStyleLbl="parChTrans1D2" presStyleIdx="0" presStyleCnt="1"/>
      <dgm:spPr/>
      <dgm:t>
        <a:bodyPr/>
        <a:lstStyle/>
        <a:p>
          <a:endParaRPr lang="en-US"/>
        </a:p>
      </dgm:t>
    </dgm:pt>
    <dgm:pt modelId="{E5BC7D74-9167-4824-A30F-14FD43D0E993}" type="pres">
      <dgm:prSet presAssocID="{9B2DE4CB-71CE-49FB-90F4-8C934043F9E4}" presName="extraNode" presStyleLbl="node1" presStyleIdx="0" presStyleCnt="2"/>
      <dgm:spPr/>
    </dgm:pt>
    <dgm:pt modelId="{8BB8BC31-AACE-4B56-81C8-B4B06C882A85}" type="pres">
      <dgm:prSet presAssocID="{9B2DE4CB-71CE-49FB-90F4-8C934043F9E4}" presName="dstNode" presStyleLbl="node1" presStyleIdx="0" presStyleCnt="2"/>
      <dgm:spPr/>
    </dgm:pt>
    <dgm:pt modelId="{C5B3801A-2B1D-4C72-BE62-BAFCE8EDF890}" type="pres">
      <dgm:prSet presAssocID="{26F13BE8-DD4E-43E4-90E9-12E645B5179F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DB9E37-41CF-4F48-8493-F259FF69267A}" type="pres">
      <dgm:prSet presAssocID="{26F13BE8-DD4E-43E4-90E9-12E645B5179F}" presName="accent_1" presStyleCnt="0"/>
      <dgm:spPr/>
    </dgm:pt>
    <dgm:pt modelId="{63DFC653-8115-499E-85E5-4534791CBA93}" type="pres">
      <dgm:prSet presAssocID="{26F13BE8-DD4E-43E4-90E9-12E645B5179F}" presName="accentRepeatNode" presStyleLbl="solidFgAcc1" presStyleIdx="0" presStyleCnt="2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63DD4DA-F0E6-47F6-914B-953BE612F312}" type="pres">
      <dgm:prSet presAssocID="{8CDA1F7F-2287-410D-AB0C-A04B3B814B6B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11328B-758E-4D21-8D6D-7BE9F2C612D1}" type="pres">
      <dgm:prSet presAssocID="{8CDA1F7F-2287-410D-AB0C-A04B3B814B6B}" presName="accent_2" presStyleCnt="0"/>
      <dgm:spPr/>
    </dgm:pt>
    <dgm:pt modelId="{94B990FD-3237-42CB-BFF8-5529C0D8AC2F}" type="pres">
      <dgm:prSet presAssocID="{8CDA1F7F-2287-410D-AB0C-A04B3B814B6B}" presName="accentRepeatNode" presStyleLbl="solidFgAcc1" presStyleIdx="1" presStyleCnt="2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6A6BAA7B-CFEB-46C0-8AD6-97325B39DB3D}" srcId="{9B2DE4CB-71CE-49FB-90F4-8C934043F9E4}" destId="{8CDA1F7F-2287-410D-AB0C-A04B3B814B6B}" srcOrd="1" destOrd="0" parTransId="{75AA5649-E5B0-4173-94AF-81C15AD5D71F}" sibTransId="{CF3DEBA2-9CCC-45DF-BEAA-4E88DD19E0DC}"/>
    <dgm:cxn modelId="{18CE2C44-79E6-49E4-A0C7-2C3B79A7C12D}" srcId="{9B2DE4CB-71CE-49FB-90F4-8C934043F9E4}" destId="{26F13BE8-DD4E-43E4-90E9-12E645B5179F}" srcOrd="0" destOrd="0" parTransId="{9C18BD65-88D2-43C6-89C7-AFDDE55742B4}" sibTransId="{5207B566-2334-4598-8936-56E87CFC4770}"/>
    <dgm:cxn modelId="{5DFB5F75-1566-4540-883F-376CE2C6D3FF}" type="presOf" srcId="{9B2DE4CB-71CE-49FB-90F4-8C934043F9E4}" destId="{C4D1D34C-3793-432A-81B9-9BF57E491F3C}" srcOrd="0" destOrd="0" presId="urn:microsoft.com/office/officeart/2008/layout/VerticalCurvedList"/>
    <dgm:cxn modelId="{48E9522F-B42C-4BD6-9A2B-EAC168A451FC}" type="presOf" srcId="{26F13BE8-DD4E-43E4-90E9-12E645B5179F}" destId="{C5B3801A-2B1D-4C72-BE62-BAFCE8EDF890}" srcOrd="0" destOrd="0" presId="urn:microsoft.com/office/officeart/2008/layout/VerticalCurvedList"/>
    <dgm:cxn modelId="{C2CE3E41-DCAF-474C-9140-4EC638BAAB76}" type="presOf" srcId="{8CDA1F7F-2287-410D-AB0C-A04B3B814B6B}" destId="{A63DD4DA-F0E6-47F6-914B-953BE612F312}" srcOrd="0" destOrd="0" presId="urn:microsoft.com/office/officeart/2008/layout/VerticalCurvedList"/>
    <dgm:cxn modelId="{22B5E886-3429-42FB-BCF7-8F72555D9F77}" type="presOf" srcId="{5207B566-2334-4598-8936-56E87CFC4770}" destId="{BFD5EC3F-2FC3-4306-999F-9DFE3DE4C54F}" srcOrd="0" destOrd="0" presId="urn:microsoft.com/office/officeart/2008/layout/VerticalCurvedList"/>
    <dgm:cxn modelId="{3D23D602-7325-427E-8BFC-CD7D509BE7B8}" type="presParOf" srcId="{C4D1D34C-3793-432A-81B9-9BF57E491F3C}" destId="{4BB67F33-1EBA-4CDD-9918-E2053D3AEA41}" srcOrd="0" destOrd="0" presId="urn:microsoft.com/office/officeart/2008/layout/VerticalCurvedList"/>
    <dgm:cxn modelId="{F24171DA-C08C-405D-A4BF-47D9A615C1DF}" type="presParOf" srcId="{4BB67F33-1EBA-4CDD-9918-E2053D3AEA41}" destId="{C2FBCB73-FBAD-44E9-B029-05B7C7C04C77}" srcOrd="0" destOrd="0" presId="urn:microsoft.com/office/officeart/2008/layout/VerticalCurvedList"/>
    <dgm:cxn modelId="{7AA4D6F5-3FC3-4750-88F2-03E503A90E91}" type="presParOf" srcId="{C2FBCB73-FBAD-44E9-B029-05B7C7C04C77}" destId="{4336477A-135D-4BD9-A780-0D6E73527D07}" srcOrd="0" destOrd="0" presId="urn:microsoft.com/office/officeart/2008/layout/VerticalCurvedList"/>
    <dgm:cxn modelId="{F444B253-F7EE-4D41-BD7E-D60745A293F7}" type="presParOf" srcId="{C2FBCB73-FBAD-44E9-B029-05B7C7C04C77}" destId="{BFD5EC3F-2FC3-4306-999F-9DFE3DE4C54F}" srcOrd="1" destOrd="0" presId="urn:microsoft.com/office/officeart/2008/layout/VerticalCurvedList"/>
    <dgm:cxn modelId="{F2DEC695-AA87-431F-80D7-A09EBD86C8A7}" type="presParOf" srcId="{C2FBCB73-FBAD-44E9-B029-05B7C7C04C77}" destId="{E5BC7D74-9167-4824-A30F-14FD43D0E993}" srcOrd="2" destOrd="0" presId="urn:microsoft.com/office/officeart/2008/layout/VerticalCurvedList"/>
    <dgm:cxn modelId="{4459B847-CC26-4F0E-8296-CECFAD3856E7}" type="presParOf" srcId="{C2FBCB73-FBAD-44E9-B029-05B7C7C04C77}" destId="{8BB8BC31-AACE-4B56-81C8-B4B06C882A85}" srcOrd="3" destOrd="0" presId="urn:microsoft.com/office/officeart/2008/layout/VerticalCurvedList"/>
    <dgm:cxn modelId="{E9E9D5C5-DC0C-47F9-A82A-0BC0C074CB2A}" type="presParOf" srcId="{4BB67F33-1EBA-4CDD-9918-E2053D3AEA41}" destId="{C5B3801A-2B1D-4C72-BE62-BAFCE8EDF890}" srcOrd="1" destOrd="0" presId="urn:microsoft.com/office/officeart/2008/layout/VerticalCurvedList"/>
    <dgm:cxn modelId="{44677B52-4CFD-473B-A5FB-6016D373D51A}" type="presParOf" srcId="{4BB67F33-1EBA-4CDD-9918-E2053D3AEA41}" destId="{43DB9E37-41CF-4F48-8493-F259FF69267A}" srcOrd="2" destOrd="0" presId="urn:microsoft.com/office/officeart/2008/layout/VerticalCurvedList"/>
    <dgm:cxn modelId="{876E324D-5329-4607-B475-32981D364E44}" type="presParOf" srcId="{43DB9E37-41CF-4F48-8493-F259FF69267A}" destId="{63DFC653-8115-499E-85E5-4534791CBA93}" srcOrd="0" destOrd="0" presId="urn:microsoft.com/office/officeart/2008/layout/VerticalCurvedList"/>
    <dgm:cxn modelId="{EC377839-2429-407D-ACAA-93015147C8EB}" type="presParOf" srcId="{4BB67F33-1EBA-4CDD-9918-E2053D3AEA41}" destId="{A63DD4DA-F0E6-47F6-914B-953BE612F312}" srcOrd="3" destOrd="0" presId="urn:microsoft.com/office/officeart/2008/layout/VerticalCurvedList"/>
    <dgm:cxn modelId="{C8BBB56D-B16A-4A1A-9648-CB1A60268EFA}" type="presParOf" srcId="{4BB67F33-1EBA-4CDD-9918-E2053D3AEA41}" destId="{2A11328B-758E-4D21-8D6D-7BE9F2C612D1}" srcOrd="4" destOrd="0" presId="urn:microsoft.com/office/officeart/2008/layout/VerticalCurvedList"/>
    <dgm:cxn modelId="{BD61168C-8D60-4321-B7CB-33E662DF0217}" type="presParOf" srcId="{2A11328B-758E-4D21-8D6D-7BE9F2C612D1}" destId="{94B990FD-3237-42CB-BFF8-5529C0D8AC2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D5EC3F-2FC3-4306-999F-9DFE3DE4C54F}">
      <dsp:nvSpPr>
        <dsp:cNvPr id="0" name=""/>
        <dsp:cNvSpPr/>
      </dsp:nvSpPr>
      <dsp:spPr>
        <a:xfrm>
          <a:off x="-4560586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B3801A-2B1D-4C72-BE62-BAFCE8EDF890}">
      <dsp:nvSpPr>
        <dsp:cNvPr id="0" name=""/>
        <dsp:cNvSpPr/>
      </dsp:nvSpPr>
      <dsp:spPr>
        <a:xfrm>
          <a:off x="747064" y="580583"/>
          <a:ext cx="5720830" cy="1161003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1547" tIns="104140" rIns="104140" bIns="10414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b="1" kern="1200" dirty="0" err="1" smtClean="0">
              <a:latin typeface="Arial" pitchFamily="34" charset="0"/>
              <a:cs typeface="Arial" pitchFamily="34" charset="0"/>
            </a:rPr>
            <a:t>Định</a:t>
          </a:r>
          <a:r>
            <a:rPr lang="en-US" sz="41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4100" b="1" kern="1200" dirty="0" err="1" smtClean="0">
              <a:latin typeface="Arial" pitchFamily="34" charset="0"/>
              <a:cs typeface="Arial" pitchFamily="34" charset="0"/>
            </a:rPr>
            <a:t>dạng</a:t>
          </a:r>
          <a:r>
            <a:rPr lang="en-US" sz="41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4100" b="1" kern="1200" dirty="0" err="1" smtClean="0">
              <a:latin typeface="Arial" pitchFamily="34" charset="0"/>
              <a:cs typeface="Arial" pitchFamily="34" charset="0"/>
            </a:rPr>
            <a:t>văn</a:t>
          </a:r>
          <a:r>
            <a:rPr lang="en-US" sz="41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4100" b="1" kern="1200" dirty="0" err="1" smtClean="0">
              <a:latin typeface="Arial" pitchFamily="34" charset="0"/>
              <a:cs typeface="Arial" pitchFamily="34" charset="0"/>
            </a:rPr>
            <a:t>bản</a:t>
          </a:r>
          <a:endParaRPr lang="en-US" sz="4100" b="1" kern="1200" dirty="0">
            <a:latin typeface="Arial" pitchFamily="34" charset="0"/>
            <a:cs typeface="Arial" pitchFamily="34" charset="0"/>
          </a:endParaRPr>
        </a:p>
      </dsp:txBody>
      <dsp:txXfrm>
        <a:off x="747064" y="580583"/>
        <a:ext cx="5720830" cy="1161003"/>
      </dsp:txXfrm>
    </dsp:sp>
    <dsp:sp modelId="{63DFC653-8115-499E-85E5-4534791CBA93}">
      <dsp:nvSpPr>
        <dsp:cNvPr id="0" name=""/>
        <dsp:cNvSpPr/>
      </dsp:nvSpPr>
      <dsp:spPr>
        <a:xfrm>
          <a:off x="21437" y="435457"/>
          <a:ext cx="1451254" cy="1451254"/>
        </a:xfrm>
        <a:prstGeom prst="ellipse">
          <a:avLst/>
        </a:prstGeom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3DD4DA-F0E6-47F6-914B-953BE612F312}">
      <dsp:nvSpPr>
        <dsp:cNvPr id="0" name=""/>
        <dsp:cNvSpPr/>
      </dsp:nvSpPr>
      <dsp:spPr>
        <a:xfrm>
          <a:off x="747064" y="2322413"/>
          <a:ext cx="5720830" cy="1161003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1547" tIns="104140" rIns="104140" bIns="10414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b="1" kern="1200" dirty="0" err="1" smtClean="0">
              <a:latin typeface="Arial" pitchFamily="34" charset="0"/>
              <a:cs typeface="Arial" pitchFamily="34" charset="0"/>
            </a:rPr>
            <a:t>Định</a:t>
          </a:r>
          <a:r>
            <a:rPr lang="en-US" sz="41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4100" b="1" kern="1200" dirty="0" err="1" smtClean="0">
              <a:latin typeface="Arial" pitchFamily="34" charset="0"/>
              <a:cs typeface="Arial" pitchFamily="34" charset="0"/>
            </a:rPr>
            <a:t>dạng</a:t>
          </a:r>
          <a:r>
            <a:rPr lang="en-US" sz="41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4100" b="1" kern="1200" dirty="0" err="1" smtClean="0">
              <a:latin typeface="Arial" pitchFamily="34" charset="0"/>
              <a:cs typeface="Arial" pitchFamily="34" charset="0"/>
            </a:rPr>
            <a:t>kí</a:t>
          </a:r>
          <a:r>
            <a:rPr lang="en-US" sz="41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4100" b="1" kern="1200" dirty="0" err="1" smtClean="0">
              <a:latin typeface="Arial" pitchFamily="34" charset="0"/>
              <a:cs typeface="Arial" pitchFamily="34" charset="0"/>
            </a:rPr>
            <a:t>tự</a:t>
          </a:r>
          <a:endParaRPr lang="en-US" sz="4100" b="1" kern="1200" dirty="0">
            <a:latin typeface="Arial" pitchFamily="34" charset="0"/>
            <a:cs typeface="Arial" pitchFamily="34" charset="0"/>
          </a:endParaRPr>
        </a:p>
      </dsp:txBody>
      <dsp:txXfrm>
        <a:off x="747064" y="2322413"/>
        <a:ext cx="5720830" cy="1161003"/>
      </dsp:txXfrm>
    </dsp:sp>
    <dsp:sp modelId="{94B990FD-3237-42CB-BFF8-5529C0D8AC2F}">
      <dsp:nvSpPr>
        <dsp:cNvPr id="0" name=""/>
        <dsp:cNvSpPr/>
      </dsp:nvSpPr>
      <dsp:spPr>
        <a:xfrm>
          <a:off x="21437" y="2177288"/>
          <a:ext cx="1451254" cy="1451254"/>
        </a:xfrm>
        <a:prstGeom prst="ellipse">
          <a:avLst/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8678-3D7E-433D-9598-EDE682467288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F390-7415-4B82-BC06-F3CD5EB2B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052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8678-3D7E-433D-9598-EDE682467288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F390-7415-4B82-BC06-F3CD5EB2B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1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8678-3D7E-433D-9598-EDE682467288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F390-7415-4B82-BC06-F3CD5EB2B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13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spcBef>
                <a:spcPct val="20000"/>
              </a:spcBef>
              <a:buClr>
                <a:srgbClr val="3366CC"/>
              </a:buClr>
              <a:defRPr>
                <a:cs typeface="+mn-cs"/>
              </a:defRPr>
            </a:lvl1pPr>
          </a:lstStyle>
          <a:p>
            <a:pPr>
              <a:defRPr/>
            </a:pPr>
            <a:fld id="{1B80BC29-B080-4D78-AF04-0E5703200FE7}" type="datetimeFigureOut">
              <a:rPr lang="en-US"/>
              <a:pPr>
                <a:defRPr/>
              </a:pPr>
              <a:t>4/11/2020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spcBef>
                <a:spcPct val="20000"/>
              </a:spcBef>
              <a:buClr>
                <a:srgbClr val="3366CC"/>
              </a:buCl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buClr>
                <a:srgbClr val="3366CC"/>
              </a:buCl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F97DF9E-AE80-4C14-9DBC-C084BCA66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80232"/>
      </p:ext>
    </p:extLst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8678-3D7E-433D-9598-EDE682467288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F390-7415-4B82-BC06-F3CD5EB2B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63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8678-3D7E-433D-9598-EDE682467288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F390-7415-4B82-BC06-F3CD5EB2B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00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8678-3D7E-433D-9598-EDE682467288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F390-7415-4B82-BC06-F3CD5EB2B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3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8678-3D7E-433D-9598-EDE682467288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F390-7415-4B82-BC06-F3CD5EB2B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5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8678-3D7E-433D-9598-EDE682467288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F390-7415-4B82-BC06-F3CD5EB2B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063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8678-3D7E-433D-9598-EDE682467288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F390-7415-4B82-BC06-F3CD5EB2B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2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8678-3D7E-433D-9598-EDE682467288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F390-7415-4B82-BC06-F3CD5EB2B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050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8678-3D7E-433D-9598-EDE682467288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F390-7415-4B82-BC06-F3CD5EB2B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559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48678-3D7E-433D-9598-EDE682467288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1F390-7415-4B82-BC06-F3CD5EB2B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886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bai%20tap%205.doc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4659086" y="1900297"/>
            <a:ext cx="4332514" cy="2062103"/>
          </a:xfrm>
          <a:prstGeom prst="rect">
            <a:avLst/>
          </a:prstGeom>
          <a:solidFill>
            <a:srgbClr val="FFCCFF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indent="236538"/>
            <a:r>
              <a:rPr lang="en-US" sz="3200" b="0" dirty="0" err="1">
                <a:cs typeface="Times New Roman" pitchFamily="18" charset="0"/>
              </a:rPr>
              <a:t>Trăng</a:t>
            </a:r>
            <a:r>
              <a:rPr lang="en-US" sz="3200" b="0" dirty="0">
                <a:cs typeface="Times New Roman" pitchFamily="18" charset="0"/>
              </a:rPr>
              <a:t> </a:t>
            </a:r>
            <a:r>
              <a:rPr lang="en-US" sz="3200" b="0" dirty="0" err="1">
                <a:cs typeface="Times New Roman" pitchFamily="18" charset="0"/>
              </a:rPr>
              <a:t>ơi</a:t>
            </a:r>
            <a:r>
              <a:rPr lang="en-US" sz="3200" b="0" dirty="0">
                <a:cs typeface="Times New Roman" pitchFamily="18" charset="0"/>
              </a:rPr>
              <a:t> </a:t>
            </a:r>
            <a:r>
              <a:rPr lang="en-US" sz="3200" b="0" dirty="0" err="1">
                <a:ea typeface="Tahoma" pitchFamily="34" charset="0"/>
                <a:cs typeface="Times New Roman" pitchFamily="18" charset="0"/>
              </a:rPr>
              <a:t>từ</a:t>
            </a:r>
            <a:r>
              <a:rPr lang="en-US" sz="3200" b="0" dirty="0">
                <a:cs typeface="Times New Roman" pitchFamily="18" charset="0"/>
              </a:rPr>
              <a:t> </a:t>
            </a:r>
            <a:r>
              <a:rPr lang="en-US" sz="3200" b="0" dirty="0" err="1">
                <a:cs typeface="Times New Roman" pitchFamily="18" charset="0"/>
              </a:rPr>
              <a:t>đâu</a:t>
            </a:r>
            <a:r>
              <a:rPr lang="en-US" sz="3200" b="0" dirty="0">
                <a:cs typeface="Times New Roman" pitchFamily="18" charset="0"/>
              </a:rPr>
              <a:t> </a:t>
            </a:r>
            <a:r>
              <a:rPr lang="en-US" sz="3200" b="0" dirty="0" err="1">
                <a:cs typeface="Times New Roman" pitchFamily="18" charset="0"/>
              </a:rPr>
              <a:t>đến</a:t>
            </a:r>
            <a:r>
              <a:rPr lang="en-US" sz="3200" b="0" dirty="0">
                <a:cs typeface="Times New Roman" pitchFamily="18" charset="0"/>
              </a:rPr>
              <a:t>?</a:t>
            </a:r>
          </a:p>
          <a:p>
            <a:pPr indent="236538"/>
            <a:r>
              <a:rPr lang="en-US" sz="3200" b="0" dirty="0">
                <a:cs typeface="Times New Roman" pitchFamily="18" charset="0"/>
              </a:rPr>
              <a:t>Hay </a:t>
            </a:r>
            <a:r>
              <a:rPr lang="en-US" sz="3200" b="0" dirty="0" err="1">
                <a:cs typeface="Times New Roman" pitchFamily="18" charset="0"/>
              </a:rPr>
              <a:t>biển</a:t>
            </a:r>
            <a:r>
              <a:rPr lang="en-US" sz="3200" b="0" dirty="0">
                <a:cs typeface="Times New Roman" pitchFamily="18" charset="0"/>
              </a:rPr>
              <a:t> </a:t>
            </a:r>
            <a:r>
              <a:rPr lang="en-US" sz="3200" b="0" dirty="0" err="1">
                <a:cs typeface="Times New Roman" pitchFamily="18" charset="0"/>
              </a:rPr>
              <a:t>xanh</a:t>
            </a:r>
            <a:r>
              <a:rPr lang="en-US" sz="3200" b="0" dirty="0">
                <a:cs typeface="Times New Roman" pitchFamily="18" charset="0"/>
              </a:rPr>
              <a:t> </a:t>
            </a:r>
            <a:r>
              <a:rPr lang="en-US" sz="3200" b="0" dirty="0" err="1">
                <a:cs typeface="Times New Roman" pitchFamily="18" charset="0"/>
              </a:rPr>
              <a:t>diệu</a:t>
            </a:r>
            <a:r>
              <a:rPr lang="en-US" sz="3200" b="0" dirty="0">
                <a:cs typeface="Times New Roman" pitchFamily="18" charset="0"/>
              </a:rPr>
              <a:t> </a:t>
            </a:r>
            <a:r>
              <a:rPr lang="en-US" sz="3200" b="0" dirty="0" err="1">
                <a:cs typeface="Times New Roman" pitchFamily="18" charset="0"/>
              </a:rPr>
              <a:t>kì</a:t>
            </a:r>
            <a:r>
              <a:rPr lang="en-US" sz="3200" b="0" dirty="0">
                <a:cs typeface="Times New Roman" pitchFamily="18" charset="0"/>
              </a:rPr>
              <a:t> </a:t>
            </a:r>
          </a:p>
          <a:p>
            <a:pPr indent="236538"/>
            <a:r>
              <a:rPr lang="en-US" sz="3200" b="0" dirty="0" err="1">
                <a:cs typeface="Times New Roman" pitchFamily="18" charset="0"/>
              </a:rPr>
              <a:t>Trăng</a:t>
            </a:r>
            <a:r>
              <a:rPr lang="en-US" sz="3200" b="0" dirty="0">
                <a:cs typeface="Times New Roman" pitchFamily="18" charset="0"/>
              </a:rPr>
              <a:t> </a:t>
            </a:r>
            <a:r>
              <a:rPr lang="en-US" sz="3200" b="0" dirty="0" err="1">
                <a:cs typeface="Times New Roman" pitchFamily="18" charset="0"/>
              </a:rPr>
              <a:t>tròn</a:t>
            </a:r>
            <a:r>
              <a:rPr lang="en-US" sz="3200" b="0" dirty="0">
                <a:cs typeface="Times New Roman" pitchFamily="18" charset="0"/>
              </a:rPr>
              <a:t> </a:t>
            </a:r>
            <a:r>
              <a:rPr lang="en-US" sz="3200" b="0" dirty="0" err="1">
                <a:cs typeface="Times New Roman" pitchFamily="18" charset="0"/>
              </a:rPr>
              <a:t>như</a:t>
            </a:r>
            <a:r>
              <a:rPr lang="en-US" sz="3200" b="0" dirty="0">
                <a:cs typeface="Times New Roman" pitchFamily="18" charset="0"/>
              </a:rPr>
              <a:t> </a:t>
            </a:r>
            <a:r>
              <a:rPr lang="en-US" sz="3200" b="0" dirty="0" err="1">
                <a:cs typeface="Times New Roman" pitchFamily="18" charset="0"/>
              </a:rPr>
              <a:t>mắt</a:t>
            </a:r>
            <a:r>
              <a:rPr lang="en-US" sz="3200" b="0" dirty="0">
                <a:cs typeface="Times New Roman" pitchFamily="18" charset="0"/>
              </a:rPr>
              <a:t> </a:t>
            </a:r>
            <a:r>
              <a:rPr lang="en-US" sz="3200" b="0" dirty="0" err="1">
                <a:cs typeface="Times New Roman" pitchFamily="18" charset="0"/>
              </a:rPr>
              <a:t>cá</a:t>
            </a:r>
            <a:endParaRPr lang="en-US" sz="3200" b="0" dirty="0">
              <a:cs typeface="Times New Roman" pitchFamily="18" charset="0"/>
            </a:endParaRPr>
          </a:p>
          <a:p>
            <a:pPr indent="236538"/>
            <a:r>
              <a:rPr lang="en-US" sz="3200" b="0" dirty="0" err="1">
                <a:cs typeface="Times New Roman" pitchFamily="18" charset="0"/>
              </a:rPr>
              <a:t>Chẳng</a:t>
            </a:r>
            <a:r>
              <a:rPr lang="en-US" sz="3200" b="0" dirty="0">
                <a:cs typeface="Times New Roman" pitchFamily="18" charset="0"/>
              </a:rPr>
              <a:t> </a:t>
            </a:r>
            <a:r>
              <a:rPr lang="en-US" sz="3200" b="0" dirty="0" err="1">
                <a:cs typeface="Times New Roman" pitchFamily="18" charset="0"/>
              </a:rPr>
              <a:t>bao</a:t>
            </a:r>
            <a:r>
              <a:rPr lang="en-US" sz="3200" b="0" dirty="0">
                <a:cs typeface="Times New Roman" pitchFamily="18" charset="0"/>
              </a:rPr>
              <a:t> </a:t>
            </a:r>
            <a:r>
              <a:rPr lang="en-US" sz="3200" b="0" dirty="0" err="1">
                <a:cs typeface="Times New Roman" pitchFamily="18" charset="0"/>
              </a:rPr>
              <a:t>giờ</a:t>
            </a:r>
            <a:r>
              <a:rPr lang="en-US" sz="3200" b="0" dirty="0">
                <a:cs typeface="Times New Roman" pitchFamily="18" charset="0"/>
              </a:rPr>
              <a:t> </a:t>
            </a:r>
            <a:r>
              <a:rPr lang="en-US" sz="3200" b="0" dirty="0" err="1">
                <a:cs typeface="Times New Roman" pitchFamily="18" charset="0"/>
              </a:rPr>
              <a:t>chớp</a:t>
            </a:r>
            <a:r>
              <a:rPr lang="en-US" sz="3200" b="0" dirty="0">
                <a:cs typeface="Times New Roman" pitchFamily="18" charset="0"/>
              </a:rPr>
              <a:t> mi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22250" y="1900297"/>
            <a:ext cx="4197350" cy="2062103"/>
          </a:xfrm>
          <a:prstGeom prst="rect">
            <a:avLst/>
          </a:prstGeom>
          <a:solidFill>
            <a:srgbClr val="FFFF99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indent="280988"/>
            <a:r>
              <a:rPr lang="en-US" sz="3200" b="0" dirty="0" err="1">
                <a:latin typeface="VNI-Commerce" pitchFamily="2" charset="0"/>
              </a:rPr>
              <a:t>Traêng</a:t>
            </a:r>
            <a:r>
              <a:rPr lang="en-US" sz="3200" b="0" dirty="0">
                <a:latin typeface="VNI-Commerce" pitchFamily="2" charset="0"/>
              </a:rPr>
              <a:t> </a:t>
            </a:r>
            <a:r>
              <a:rPr lang="en-US" sz="3200" b="0" dirty="0" err="1">
                <a:latin typeface="VNI-Commerce" pitchFamily="2" charset="0"/>
              </a:rPr>
              <a:t>ôi</a:t>
            </a:r>
            <a:r>
              <a:rPr lang="en-US" sz="3200" b="0" dirty="0">
                <a:latin typeface="VNI-Commerce" pitchFamily="2" charset="0"/>
              </a:rPr>
              <a:t> </a:t>
            </a:r>
            <a:r>
              <a:rPr lang="en-US" sz="3200" b="0" dirty="0" err="1">
                <a:latin typeface="VNI-Commerce" pitchFamily="2" charset="0"/>
              </a:rPr>
              <a:t>töø</a:t>
            </a:r>
            <a:r>
              <a:rPr lang="en-US" sz="3200" b="0" dirty="0">
                <a:latin typeface="VNI-Commerce" pitchFamily="2" charset="0"/>
              </a:rPr>
              <a:t> </a:t>
            </a:r>
            <a:r>
              <a:rPr lang="en-US" sz="3200" b="0" dirty="0" err="1">
                <a:latin typeface="VNI-Commerce" pitchFamily="2" charset="0"/>
              </a:rPr>
              <a:t>ñaâu</a:t>
            </a:r>
            <a:r>
              <a:rPr lang="en-US" sz="3200" b="0" dirty="0">
                <a:latin typeface="VNI-Commerce" pitchFamily="2" charset="0"/>
              </a:rPr>
              <a:t> </a:t>
            </a:r>
            <a:r>
              <a:rPr lang="en-US" sz="3200" b="0" dirty="0" err="1">
                <a:latin typeface="VNI-Commerce" pitchFamily="2" charset="0"/>
              </a:rPr>
              <a:t>ñeán</a:t>
            </a:r>
            <a:r>
              <a:rPr lang="en-US" sz="3200" b="0" dirty="0">
                <a:latin typeface="VNI-Commerce" pitchFamily="2" charset="0"/>
              </a:rPr>
              <a:t>?</a:t>
            </a:r>
          </a:p>
          <a:p>
            <a:pPr indent="280988"/>
            <a:r>
              <a:rPr lang="en-US" sz="3200" b="0" dirty="0">
                <a:latin typeface="VNI-Commerce" pitchFamily="2" charset="0"/>
              </a:rPr>
              <a:t>Hay </a:t>
            </a:r>
            <a:r>
              <a:rPr lang="en-US" sz="3200" b="0" dirty="0" err="1">
                <a:latin typeface="VNI-Commerce" pitchFamily="2" charset="0"/>
              </a:rPr>
              <a:t>bieån</a:t>
            </a:r>
            <a:r>
              <a:rPr lang="en-US" sz="3200" b="0" dirty="0">
                <a:latin typeface="VNI-Commerce" pitchFamily="2" charset="0"/>
              </a:rPr>
              <a:t> </a:t>
            </a:r>
            <a:r>
              <a:rPr lang="en-US" sz="3200" b="0" dirty="0" err="1">
                <a:latin typeface="VNI-Commerce" pitchFamily="2" charset="0"/>
              </a:rPr>
              <a:t>xanh</a:t>
            </a:r>
            <a:r>
              <a:rPr lang="en-US" sz="3200" b="0" dirty="0">
                <a:latin typeface="VNI-Commerce" pitchFamily="2" charset="0"/>
              </a:rPr>
              <a:t> </a:t>
            </a:r>
            <a:r>
              <a:rPr lang="en-US" sz="3200" b="0" dirty="0" err="1">
                <a:latin typeface="VNI-Commerce" pitchFamily="2" charset="0"/>
              </a:rPr>
              <a:t>dieäu</a:t>
            </a:r>
            <a:r>
              <a:rPr lang="en-US" sz="3200" b="0" dirty="0">
                <a:latin typeface="VNI-Commerce" pitchFamily="2" charset="0"/>
              </a:rPr>
              <a:t> </a:t>
            </a:r>
            <a:r>
              <a:rPr lang="en-US" sz="3200" b="0" dirty="0" err="1">
                <a:latin typeface="VNI-Commerce" pitchFamily="2" charset="0"/>
              </a:rPr>
              <a:t>kì</a:t>
            </a:r>
            <a:r>
              <a:rPr lang="en-US" sz="3200" b="0" dirty="0">
                <a:latin typeface="VNI-Commerce" pitchFamily="2" charset="0"/>
              </a:rPr>
              <a:t> </a:t>
            </a:r>
          </a:p>
          <a:p>
            <a:pPr indent="280988"/>
            <a:r>
              <a:rPr lang="en-US" sz="3200" b="0" dirty="0" err="1">
                <a:latin typeface="VNI-Commerce" pitchFamily="2" charset="0"/>
              </a:rPr>
              <a:t>Traêng</a:t>
            </a:r>
            <a:r>
              <a:rPr lang="en-US" sz="3200" b="0" dirty="0">
                <a:latin typeface="VNI-Commerce" pitchFamily="2" charset="0"/>
              </a:rPr>
              <a:t> </a:t>
            </a:r>
            <a:r>
              <a:rPr lang="en-US" sz="3200" b="0" dirty="0" err="1">
                <a:latin typeface="VNI-Commerce" pitchFamily="2" charset="0"/>
              </a:rPr>
              <a:t>troøn</a:t>
            </a:r>
            <a:r>
              <a:rPr lang="en-US" sz="3200" b="0" dirty="0">
                <a:latin typeface="VNI-Commerce" pitchFamily="2" charset="0"/>
              </a:rPr>
              <a:t> </a:t>
            </a:r>
            <a:r>
              <a:rPr lang="en-US" sz="3200" b="0" dirty="0" err="1">
                <a:latin typeface="VNI-Commerce" pitchFamily="2" charset="0"/>
              </a:rPr>
              <a:t>nhö</a:t>
            </a:r>
            <a:r>
              <a:rPr lang="en-US" sz="3200" b="0" dirty="0">
                <a:latin typeface="VNI-Commerce" pitchFamily="2" charset="0"/>
              </a:rPr>
              <a:t> </a:t>
            </a:r>
            <a:r>
              <a:rPr lang="en-US" sz="3200" b="0" dirty="0" err="1">
                <a:latin typeface="VNI-Commerce" pitchFamily="2" charset="0"/>
              </a:rPr>
              <a:t>maét</a:t>
            </a:r>
            <a:r>
              <a:rPr lang="en-US" sz="3200" b="0" dirty="0">
                <a:latin typeface="VNI-Commerce" pitchFamily="2" charset="0"/>
              </a:rPr>
              <a:t> </a:t>
            </a:r>
            <a:r>
              <a:rPr lang="en-US" sz="3200" b="0" dirty="0" err="1">
                <a:latin typeface="VNI-Commerce" pitchFamily="2" charset="0"/>
              </a:rPr>
              <a:t>caù</a:t>
            </a:r>
            <a:endParaRPr lang="en-US" sz="3200" b="0" dirty="0">
              <a:latin typeface="VNI-Commerce" pitchFamily="2" charset="0"/>
            </a:endParaRPr>
          </a:p>
          <a:p>
            <a:pPr indent="280988"/>
            <a:r>
              <a:rPr lang="en-US" sz="3200" b="0" dirty="0" err="1">
                <a:latin typeface="VNI-Commerce" pitchFamily="2" charset="0"/>
              </a:rPr>
              <a:t>Chaúng</a:t>
            </a:r>
            <a:r>
              <a:rPr lang="en-US" sz="3200" b="0" dirty="0">
                <a:latin typeface="VNI-Commerce" pitchFamily="2" charset="0"/>
              </a:rPr>
              <a:t> </a:t>
            </a:r>
            <a:r>
              <a:rPr lang="en-US" sz="3200" b="0" dirty="0" err="1">
                <a:latin typeface="VNI-Commerce" pitchFamily="2" charset="0"/>
              </a:rPr>
              <a:t>bao</a:t>
            </a:r>
            <a:r>
              <a:rPr lang="en-US" sz="3200" b="0" dirty="0">
                <a:latin typeface="VNI-Commerce" pitchFamily="2" charset="0"/>
              </a:rPr>
              <a:t> </a:t>
            </a:r>
            <a:r>
              <a:rPr lang="en-US" sz="3200" b="0" dirty="0" err="1">
                <a:latin typeface="VNI-Commerce" pitchFamily="2" charset="0"/>
              </a:rPr>
              <a:t>giôø</a:t>
            </a:r>
            <a:r>
              <a:rPr lang="en-US" sz="3200" b="0" dirty="0">
                <a:latin typeface="VNI-Commerce" pitchFamily="2" charset="0"/>
              </a:rPr>
              <a:t> </a:t>
            </a:r>
            <a:r>
              <a:rPr lang="en-US" sz="3200" b="0" dirty="0" err="1">
                <a:latin typeface="VNI-Commerce" pitchFamily="2" charset="0"/>
              </a:rPr>
              <a:t>chôùp</a:t>
            </a:r>
            <a:r>
              <a:rPr lang="en-US" sz="3200" b="0" dirty="0">
                <a:latin typeface="VNI-Commerce" pitchFamily="2" charset="0"/>
              </a:rPr>
              <a:t> mi</a:t>
            </a:r>
          </a:p>
        </p:txBody>
      </p:sp>
      <p:sp>
        <p:nvSpPr>
          <p:cNvPr id="3" name="Rectangular Callout 2"/>
          <p:cNvSpPr/>
          <p:nvPr/>
        </p:nvSpPr>
        <p:spPr bwMode="auto">
          <a:xfrm>
            <a:off x="2133600" y="4476136"/>
            <a:ext cx="6635750" cy="934064"/>
          </a:xfrm>
          <a:prstGeom prst="wedgeRectCallout">
            <a:avLst>
              <a:gd name="adj1" fmla="val 894"/>
              <a:gd name="adj2" fmla="val 76051"/>
            </a:avLst>
          </a:prstGeom>
          <a:solidFill>
            <a:srgbClr val="CCECFF"/>
          </a:solidFill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 eaLnBrk="1" hangingPunct="1"/>
            <a:r>
              <a:rPr lang="en-US" sz="2400" b="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b="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latin typeface="Arial" pitchFamily="34" charset="0"/>
                <a:cs typeface="Arial" pitchFamily="34" charset="0"/>
              </a:rPr>
              <a:t>soạn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latin typeface="Arial" pitchFamily="34" charset="0"/>
                <a:cs typeface="Arial" pitchFamily="34" charset="0"/>
              </a:rPr>
              <a:t>thảo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latin typeface="Arial" pitchFamily="34" charset="0"/>
                <a:cs typeface="Arial" pitchFamily="34" charset="0"/>
              </a:rPr>
              <a:t>văn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latin typeface="Arial" pitchFamily="34" charset="0"/>
                <a:cs typeface="Arial" pitchFamily="34" charset="0"/>
              </a:rPr>
              <a:t>bản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latin typeface="Arial" pitchFamily="34" charset="0"/>
                <a:cs typeface="Arial" pitchFamily="34" charset="0"/>
              </a:rPr>
              <a:t>máy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latin typeface="Arial" pitchFamily="34" charset="0"/>
                <a:cs typeface="Arial" pitchFamily="34" charset="0"/>
              </a:rPr>
              <a:t>thay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latin typeface="Arial" pitchFamily="34" charset="0"/>
                <a:cs typeface="Arial" pitchFamily="34" charset="0"/>
              </a:rPr>
              <a:t>đổi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latin typeface="Arial" pitchFamily="34" charset="0"/>
                <a:cs typeface="Arial" pitchFamily="34" charset="0"/>
              </a:rPr>
              <a:t>kiểu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latin typeface="Arial" pitchFamily="34" charset="0"/>
                <a:cs typeface="Arial" pitchFamily="34" charset="0"/>
              </a:rPr>
              <a:t>khác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009" y="5474110"/>
            <a:ext cx="1028378" cy="1371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2250" y="376297"/>
            <a:ext cx="876935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/>
            <a:r>
              <a:rPr lang="en-US" sz="2400" b="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latin typeface="Arial" pitchFamily="34" charset="0"/>
                <a:cs typeface="Arial" pitchFamily="34" charset="0"/>
              </a:rPr>
              <a:t>soạn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latin typeface="Arial" pitchFamily="34" charset="0"/>
                <a:cs typeface="Arial" pitchFamily="34" charset="0"/>
              </a:rPr>
              <a:t>thảo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latin typeface="Arial" pitchFamily="34" charset="0"/>
                <a:cs typeface="Arial" pitchFamily="34" charset="0"/>
              </a:rPr>
              <a:t>văn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latin typeface="Arial" pitchFamily="34" charset="0"/>
                <a:cs typeface="Arial" pitchFamily="34" charset="0"/>
              </a:rPr>
              <a:t>bản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latin typeface="Arial" pitchFamily="34" charset="0"/>
                <a:cs typeface="Arial" pitchFamily="34" charset="0"/>
              </a:rPr>
              <a:t>bằng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latin typeface="Arial" pitchFamily="34" charset="0"/>
                <a:cs typeface="Arial" pitchFamily="34" charset="0"/>
              </a:rPr>
              <a:t>bút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latin typeface="Arial" pitchFamily="34" charset="0"/>
                <a:cs typeface="Arial" pitchFamily="34" charset="0"/>
              </a:rPr>
              <a:t>giấy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latin typeface="Arial" pitchFamily="34" charset="0"/>
                <a:cs typeface="Arial" pitchFamily="34" charset="0"/>
              </a:rPr>
              <a:t>viết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latin typeface="Arial" pitchFamily="34" charset="0"/>
                <a:cs typeface="Arial" pitchFamily="34" charset="0"/>
              </a:rPr>
              <a:t>đứng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hay </a:t>
            </a:r>
            <a:r>
              <a:rPr lang="en-US" sz="2400" b="0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latin typeface="Arial" pitchFamily="34" charset="0"/>
                <a:cs typeface="Arial" pitchFamily="34" charset="0"/>
              </a:rPr>
              <a:t>nghiêng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0" dirty="0" err="1" smtClean="0">
                <a:latin typeface="Arial" pitchFamily="34" charset="0"/>
                <a:cs typeface="Arial" pitchFamily="34" charset="0"/>
              </a:rPr>
              <a:t>nhưng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latin typeface="Arial" pitchFamily="34" charset="0"/>
                <a:cs typeface="Arial" pitchFamily="34" charset="0"/>
              </a:rPr>
              <a:t>sau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latin typeface="Arial" pitchFamily="34" charset="0"/>
                <a:cs typeface="Arial" pitchFamily="34" charset="0"/>
              </a:rPr>
              <a:t>đó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latin typeface="Arial" pitchFamily="34" charset="0"/>
                <a:cs typeface="Arial" pitchFamily="34" charset="0"/>
              </a:rPr>
              <a:t>thay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latin typeface="Arial" pitchFamily="34" charset="0"/>
                <a:cs typeface="Arial" pitchFamily="34" charset="0"/>
              </a:rPr>
              <a:t>đổi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latin typeface="Arial" pitchFamily="34" charset="0"/>
                <a:cs typeface="Arial" pitchFamily="34" charset="0"/>
              </a:rPr>
              <a:t>kiểu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latin typeface="Arial" pitchFamily="34" charset="0"/>
                <a:cs typeface="Arial" pitchFamily="34" charset="0"/>
              </a:rPr>
              <a:t>viết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299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nimBg="1"/>
      <p:bldP spid="6" grpId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3"/>
          <p:cNvSpPr txBox="1">
            <a:spLocks noChangeArrowheads="1"/>
          </p:cNvSpPr>
          <p:nvPr/>
        </p:nvSpPr>
        <p:spPr bwMode="auto">
          <a:xfrm>
            <a:off x="1162050" y="1103293"/>
            <a:ext cx="778197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Cách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altLang="en-US" sz="2800" b="0" dirty="0" err="1">
                <a:latin typeface="Arial" pitchFamily="34" charset="0"/>
                <a:cs typeface="Arial" pitchFamily="34" charset="0"/>
              </a:rPr>
              <a:t>Sử</a:t>
            </a:r>
            <a:r>
              <a:rPr lang="en-US" altLang="en-US" sz="28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0" dirty="0" err="1">
                <a:latin typeface="Arial" pitchFamily="34" charset="0"/>
                <a:cs typeface="Arial" pitchFamily="34" charset="0"/>
              </a:rPr>
              <a:t>dụng</a:t>
            </a:r>
            <a:r>
              <a:rPr lang="en-US" altLang="en-US" sz="28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28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0" dirty="0" err="1">
                <a:latin typeface="Arial" pitchFamily="34" charset="0"/>
                <a:cs typeface="Arial" pitchFamily="34" charset="0"/>
              </a:rPr>
              <a:t>lệnh</a:t>
            </a:r>
            <a:r>
              <a:rPr lang="en-US" altLang="en-US" sz="28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altLang="en-US" sz="28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0" dirty="0" err="1">
                <a:latin typeface="Arial" pitchFamily="34" charset="0"/>
                <a:cs typeface="Arial" pitchFamily="34" charset="0"/>
              </a:rPr>
              <a:t>nhóm</a:t>
            </a:r>
            <a:r>
              <a:rPr lang="en-US" altLang="en-US" sz="28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Font</a:t>
            </a:r>
            <a:r>
              <a:rPr lang="en-US" altLang="en-US" sz="28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0" dirty="0" err="1">
                <a:latin typeface="Arial" pitchFamily="34" charset="0"/>
                <a:cs typeface="Arial" pitchFamily="34" charset="0"/>
              </a:rPr>
              <a:t>trên</a:t>
            </a:r>
            <a:r>
              <a:rPr lang="en-US" altLang="en-US" sz="28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0" dirty="0" err="1">
                <a:latin typeface="Arial" pitchFamily="34" charset="0"/>
                <a:cs typeface="Arial" pitchFamily="34" charset="0"/>
              </a:rPr>
              <a:t>dải</a:t>
            </a:r>
            <a:r>
              <a:rPr lang="en-US" altLang="en-US" sz="28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0" dirty="0" err="1">
                <a:latin typeface="Arial" pitchFamily="34" charset="0"/>
                <a:cs typeface="Arial" pitchFamily="34" charset="0"/>
              </a:rPr>
              <a:t>lệnh</a:t>
            </a:r>
            <a:r>
              <a:rPr lang="en-US" altLang="en-US" sz="28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Home</a:t>
            </a:r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1371600" y="238780"/>
            <a:ext cx="7467599" cy="5232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54000" rIns="54000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indent="457200" eaLnBrk="1" hangingPunct="1">
              <a:spcBef>
                <a:spcPct val="50000"/>
              </a:spcBef>
            </a:pPr>
            <a:r>
              <a:rPr lang="en-US" alt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alt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alt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alt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kí</a:t>
            </a:r>
            <a:r>
              <a:rPr lang="en-US" alt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alt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alt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96" y="3190895"/>
            <a:ext cx="8385604" cy="220569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24000" y="3190895"/>
            <a:ext cx="1219200" cy="54290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350998" y="3622121"/>
            <a:ext cx="5335802" cy="17744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236" y="1027439"/>
            <a:ext cx="1105814" cy="110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82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2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2"/>
          <a:stretch/>
        </p:blipFill>
        <p:spPr>
          <a:xfrm>
            <a:off x="838200" y="2536058"/>
            <a:ext cx="7600949" cy="3079257"/>
          </a:xfrm>
          <a:prstGeom prst="rect">
            <a:avLst/>
          </a:prstGeom>
        </p:spPr>
      </p:pic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1371600" y="238780"/>
            <a:ext cx="7467599" cy="5232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54000" rIns="54000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indent="457200" eaLnBrk="1" hangingPunct="1">
              <a:spcBef>
                <a:spcPct val="50000"/>
              </a:spcBef>
            </a:pPr>
            <a:r>
              <a:rPr lang="en-US" alt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alt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alt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alt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kí</a:t>
            </a:r>
            <a:r>
              <a:rPr lang="en-US" alt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alt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alt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Callout 1 4"/>
          <p:cNvSpPr/>
          <p:nvPr/>
        </p:nvSpPr>
        <p:spPr>
          <a:xfrm>
            <a:off x="190500" y="1600200"/>
            <a:ext cx="2362200" cy="766383"/>
          </a:xfrm>
          <a:prstGeom prst="borderCallout1">
            <a:avLst>
              <a:gd name="adj1" fmla="val 97651"/>
              <a:gd name="adj2" fmla="val 51605"/>
              <a:gd name="adj3" fmla="val 272226"/>
              <a:gd name="adj4" fmla="val 137734"/>
            </a:avLst>
          </a:prstGeom>
          <a:solidFill>
            <a:srgbClr val="FFFFCC"/>
          </a:solidFill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alt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phông</a:t>
            </a:r>
            <a:r>
              <a:rPr lang="en-US" alt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chữ</a:t>
            </a:r>
            <a:endParaRPr lang="en-US" alt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Line Callout 1 38"/>
          <p:cNvSpPr/>
          <p:nvPr/>
        </p:nvSpPr>
        <p:spPr>
          <a:xfrm>
            <a:off x="3146425" y="1601729"/>
            <a:ext cx="2362200" cy="766383"/>
          </a:xfrm>
          <a:prstGeom prst="borderCallout1">
            <a:avLst>
              <a:gd name="adj1" fmla="val 97651"/>
              <a:gd name="adj2" fmla="val 51605"/>
              <a:gd name="adj3" fmla="val 272226"/>
              <a:gd name="adj4" fmla="val 65933"/>
            </a:avLst>
          </a:prstGeom>
          <a:solidFill>
            <a:srgbClr val="FFFFCC"/>
          </a:solidFill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alt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cỡ</a:t>
            </a:r>
            <a:r>
              <a:rPr lang="en-US" alt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chữ</a:t>
            </a:r>
            <a:endParaRPr lang="en-US" alt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Line Callout 1 39"/>
          <p:cNvSpPr/>
          <p:nvPr/>
        </p:nvSpPr>
        <p:spPr>
          <a:xfrm>
            <a:off x="6321425" y="1804981"/>
            <a:ext cx="2362200" cy="766383"/>
          </a:xfrm>
          <a:prstGeom prst="borderCallout1">
            <a:avLst>
              <a:gd name="adj1" fmla="val 97651"/>
              <a:gd name="adj2" fmla="val 51605"/>
              <a:gd name="adj3" fmla="val 349203"/>
              <a:gd name="adj4" fmla="val 66557"/>
            </a:avLst>
          </a:prstGeom>
          <a:solidFill>
            <a:srgbClr val="FFFFCC"/>
          </a:solidFill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alt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chữ</a:t>
            </a:r>
            <a:endParaRPr lang="en-US" alt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Line Callout 1 40"/>
          <p:cNvSpPr/>
          <p:nvPr/>
        </p:nvSpPr>
        <p:spPr>
          <a:xfrm>
            <a:off x="-19050" y="5320269"/>
            <a:ext cx="2362200" cy="766383"/>
          </a:xfrm>
          <a:prstGeom prst="borderCallout1">
            <a:avLst>
              <a:gd name="adj1" fmla="val -8192"/>
              <a:gd name="adj2" fmla="val 44113"/>
              <a:gd name="adj3" fmla="val -74169"/>
              <a:gd name="adj4" fmla="val 55320"/>
            </a:avLst>
          </a:prstGeom>
          <a:solidFill>
            <a:srgbClr val="FFFFCC"/>
          </a:solidFill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alt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n-US" alt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đậm</a:t>
            </a:r>
            <a:endParaRPr lang="en-US" alt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Line Callout 1 41"/>
          <p:cNvSpPr/>
          <p:nvPr/>
        </p:nvSpPr>
        <p:spPr>
          <a:xfrm>
            <a:off x="2743200" y="5320268"/>
            <a:ext cx="1828800" cy="766383"/>
          </a:xfrm>
          <a:prstGeom prst="borderCallout1">
            <a:avLst>
              <a:gd name="adj1" fmla="val -8192"/>
              <a:gd name="adj2" fmla="val 44113"/>
              <a:gd name="adj3" fmla="val -72245"/>
              <a:gd name="adj4" fmla="val -38332"/>
            </a:avLst>
          </a:prstGeom>
          <a:solidFill>
            <a:srgbClr val="FFFFCC"/>
          </a:solidFill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alt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n-US" alt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nghiêng</a:t>
            </a:r>
            <a:endParaRPr lang="en-US" alt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Line Callout 1 42"/>
          <p:cNvSpPr/>
          <p:nvPr/>
        </p:nvSpPr>
        <p:spPr>
          <a:xfrm>
            <a:off x="3763552" y="4213174"/>
            <a:ext cx="2561048" cy="766383"/>
          </a:xfrm>
          <a:prstGeom prst="borderCallout1">
            <a:avLst>
              <a:gd name="adj1" fmla="val 51465"/>
              <a:gd name="adj2" fmla="val 1657"/>
              <a:gd name="adj3" fmla="val 52842"/>
              <a:gd name="adj4" fmla="val -36459"/>
            </a:avLst>
          </a:prstGeom>
          <a:solidFill>
            <a:srgbClr val="FFFFCC"/>
          </a:solidFill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alt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alt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chân</a:t>
            </a:r>
            <a:endParaRPr lang="en-US" alt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22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62"/>
          <a:stretch/>
        </p:blipFill>
        <p:spPr>
          <a:xfrm>
            <a:off x="228600" y="1683416"/>
            <a:ext cx="8587458" cy="4998550"/>
          </a:xfrm>
          <a:prstGeom prst="rect">
            <a:avLst/>
          </a:prstGeom>
        </p:spPr>
      </p:pic>
      <p:sp>
        <p:nvSpPr>
          <p:cNvPr id="45072" name="AutoShape 16"/>
          <p:cNvSpPr>
            <a:spLocks noChangeArrowheads="1"/>
          </p:cNvSpPr>
          <p:nvPr/>
        </p:nvSpPr>
        <p:spPr bwMode="auto">
          <a:xfrm>
            <a:off x="5181600" y="3743980"/>
            <a:ext cx="3124200" cy="523220"/>
          </a:xfrm>
          <a:prstGeom prst="wedgeRectCallout">
            <a:avLst>
              <a:gd name="adj1" fmla="val -77527"/>
              <a:gd name="adj2" fmla="val 144691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1" hangingPunct="1"/>
            <a:r>
              <a:rPr lang="en-US" altLang="en-US" sz="2800" b="1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n-US" altLang="en-US" sz="2800" b="1" dirty="0" err="1" smtClean="0">
                <a:latin typeface="Arial" pitchFamily="34" charset="0"/>
                <a:cs typeface="Arial" pitchFamily="34" charset="0"/>
              </a:rPr>
              <a:t>Chọn</a:t>
            </a:r>
            <a:r>
              <a:rPr lang="en-US" alt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văn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bản</a:t>
            </a:r>
            <a:endParaRPr lang="en-US" altLang="en-US" sz="28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166852" y="1905000"/>
            <a:ext cx="3429000" cy="1384995"/>
            <a:chOff x="5181600" y="1905000"/>
            <a:chExt cx="3429000" cy="1384995"/>
          </a:xfrm>
        </p:grpSpPr>
        <p:sp>
          <p:nvSpPr>
            <p:cNvPr id="25612" name="AutoShape 17"/>
            <p:cNvSpPr>
              <a:spLocks noChangeArrowheads="1"/>
            </p:cNvSpPr>
            <p:nvPr/>
          </p:nvSpPr>
          <p:spPr bwMode="auto">
            <a:xfrm>
              <a:off x="5181600" y="1905000"/>
              <a:ext cx="3429000" cy="1384995"/>
            </a:xfrm>
            <a:prstGeom prst="wedgeRectCallout">
              <a:avLst>
                <a:gd name="adj1" fmla="val -115432"/>
                <a:gd name="adj2" fmla="val -25194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 eaLnBrk="1" hangingPunct="1"/>
              <a:r>
                <a:rPr lang="en-US" altLang="en-US" sz="2800" b="1" dirty="0">
                  <a:latin typeface="Arial" pitchFamily="34" charset="0"/>
                  <a:cs typeface="Arial" pitchFamily="34" charset="0"/>
                </a:rPr>
                <a:t>2. </a:t>
              </a:r>
              <a:r>
                <a:rPr lang="en-US" altLang="en-US" sz="2800" b="1" dirty="0" err="1">
                  <a:latin typeface="Arial" pitchFamily="34" charset="0"/>
                  <a:cs typeface="Arial" pitchFamily="34" charset="0"/>
                </a:rPr>
                <a:t>Nháy</a:t>
              </a:r>
              <a:r>
                <a:rPr lang="en-US" alt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800" b="1" dirty="0" err="1">
                  <a:latin typeface="Arial" pitchFamily="34" charset="0"/>
                  <a:cs typeface="Arial" pitchFamily="34" charset="0"/>
                </a:rPr>
                <a:t>mũi</a:t>
              </a:r>
              <a:r>
                <a:rPr lang="en-US" alt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800" b="1" dirty="0" err="1" smtClean="0">
                  <a:latin typeface="Arial" pitchFamily="34" charset="0"/>
                  <a:cs typeface="Arial" pitchFamily="34" charset="0"/>
                </a:rPr>
                <a:t>tên</a:t>
              </a:r>
              <a:r>
                <a:rPr lang="en-US" alt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800" b="1" dirty="0" err="1" smtClean="0">
                  <a:latin typeface="Arial" pitchFamily="34" charset="0"/>
                  <a:cs typeface="Arial" pitchFamily="34" charset="0"/>
                </a:rPr>
                <a:t>biểu</a:t>
              </a:r>
              <a:r>
                <a:rPr lang="en-US" altLang="en-US" sz="28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800" b="1" dirty="0" err="1" smtClean="0">
                  <a:latin typeface="Arial" pitchFamily="34" charset="0"/>
                  <a:cs typeface="Arial" pitchFamily="34" charset="0"/>
                </a:rPr>
                <a:t>tượng</a:t>
              </a:r>
              <a:r>
                <a:rPr lang="en-US" altLang="en-US" sz="2800" b="1" dirty="0" smtClean="0"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altLang="en-US" sz="2800" b="1" dirty="0" err="1" smtClean="0">
                  <a:latin typeface="Arial" pitchFamily="34" charset="0"/>
                  <a:cs typeface="Arial" pitchFamily="34" charset="0"/>
                </a:rPr>
                <a:t>bên</a:t>
              </a:r>
              <a:r>
                <a:rPr lang="en-US" altLang="en-US" sz="28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800" b="1" dirty="0" err="1">
                  <a:latin typeface="Arial" pitchFamily="34" charset="0"/>
                  <a:cs typeface="Arial" pitchFamily="34" charset="0"/>
                </a:rPr>
                <a:t>phải</a:t>
              </a:r>
              <a:r>
                <a:rPr lang="en-US" alt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800" b="1" dirty="0" err="1">
                  <a:latin typeface="Arial" pitchFamily="34" charset="0"/>
                  <a:cs typeface="Arial" pitchFamily="34" charset="0"/>
                </a:rPr>
                <a:t>hộp</a:t>
              </a:r>
              <a:r>
                <a:rPr lang="en-US" alt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8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Font</a:t>
              </a:r>
            </a:p>
          </p:txBody>
        </p:sp>
        <p:pic>
          <p:nvPicPr>
            <p:cNvPr id="25613" name="Picture 25"/>
            <p:cNvPicPr>
              <a:picLocks noChangeAspect="1" noChangeArrowheads="1"/>
            </p:cNvPicPr>
            <p:nvPr/>
          </p:nvPicPr>
          <p:blipFill>
            <a:blip r:embed="rId3">
              <a:lum bright="-2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500"/>
            <a:stretch>
              <a:fillRect/>
            </a:stretch>
          </p:blipFill>
          <p:spPr bwMode="auto">
            <a:xfrm>
              <a:off x="7466066" y="2402234"/>
              <a:ext cx="382534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371600" y="238780"/>
            <a:ext cx="7467599" cy="5232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54000" rIns="54000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indent="457200" eaLnBrk="1" hangingPunct="1">
              <a:spcBef>
                <a:spcPct val="50000"/>
              </a:spcBef>
            </a:pPr>
            <a:r>
              <a:rPr lang="en-US" alt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alt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alt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alt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kí</a:t>
            </a:r>
            <a:r>
              <a:rPr lang="en-US" alt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alt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alt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42121" y="848380"/>
            <a:ext cx="4437433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a.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Định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dạng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phông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42121" y="4724400"/>
            <a:ext cx="5068279" cy="457200"/>
          </a:xfrm>
          <a:prstGeom prst="rect">
            <a:avLst/>
          </a:prstGeom>
          <a:solidFill>
            <a:srgbClr val="000000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" t="8173" b="19610"/>
          <a:stretch/>
        </p:blipFill>
        <p:spPr>
          <a:xfrm>
            <a:off x="609600" y="2332867"/>
            <a:ext cx="2454481" cy="3580015"/>
          </a:xfrm>
          <a:prstGeom prst="rect">
            <a:avLst/>
          </a:prstGeom>
        </p:spPr>
      </p:pic>
      <p:sp>
        <p:nvSpPr>
          <p:cNvPr id="45075" name="AutoShape 19"/>
          <p:cNvSpPr>
            <a:spLocks noChangeArrowheads="1"/>
          </p:cNvSpPr>
          <p:nvPr/>
        </p:nvSpPr>
        <p:spPr bwMode="auto">
          <a:xfrm>
            <a:off x="1676400" y="5334000"/>
            <a:ext cx="3810001" cy="578882"/>
          </a:xfrm>
          <a:prstGeom prst="wedgeRoundRectCallout">
            <a:avLst>
              <a:gd name="adj1" fmla="val -57282"/>
              <a:gd name="adj2" fmla="val -258667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1" hangingPunct="1"/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3.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Chọn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latin typeface="Arial" pitchFamily="34" charset="0"/>
                <a:cs typeface="Arial" pitchFamily="34" charset="0"/>
              </a:rPr>
              <a:t>phông</a:t>
            </a:r>
            <a:r>
              <a:rPr lang="en-US" alt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chữ</a:t>
            </a:r>
            <a:endParaRPr lang="en-US" alt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31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2" grpId="0" animBg="1"/>
      <p:bldP spid="3" grpId="0" animBg="1"/>
      <p:bldP spid="4507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371600" y="238780"/>
            <a:ext cx="7467599" cy="5232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54000" rIns="54000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indent="457200" eaLnBrk="1" hangingPunct="1">
              <a:spcBef>
                <a:spcPct val="50000"/>
              </a:spcBef>
            </a:pPr>
            <a:r>
              <a:rPr lang="en-US" alt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alt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alt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alt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kí</a:t>
            </a:r>
            <a:r>
              <a:rPr lang="en-US" alt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alt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alt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42121" y="1076980"/>
            <a:ext cx="4437433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a.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Định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dạng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phông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42121" y="1752600"/>
            <a:ext cx="6668479" cy="1815882"/>
            <a:chOff x="1942121" y="1752600"/>
            <a:chExt cx="6668479" cy="1815882"/>
          </a:xfrm>
        </p:grpSpPr>
        <p:sp>
          <p:nvSpPr>
            <p:cNvPr id="4" name="Rectangle 3"/>
            <p:cNvSpPr/>
            <p:nvPr/>
          </p:nvSpPr>
          <p:spPr>
            <a:xfrm>
              <a:off x="1942121" y="1752600"/>
              <a:ext cx="6668479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buFontTx/>
                <a:buChar char="-"/>
              </a:pPr>
              <a:r>
                <a:rPr lang="en-US" altLang="en-US" sz="2800" b="1" dirty="0" err="1" smtClean="0">
                  <a:latin typeface="Arial" pitchFamily="34" charset="0"/>
                  <a:cs typeface="Arial" pitchFamily="34" charset="0"/>
                </a:rPr>
                <a:t>Chọn</a:t>
              </a:r>
              <a:r>
                <a:rPr lang="en-US" altLang="en-US" sz="28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800" b="1" dirty="0" err="1">
                  <a:latin typeface="Arial" pitchFamily="34" charset="0"/>
                  <a:cs typeface="Arial" pitchFamily="34" charset="0"/>
                </a:rPr>
                <a:t>văn</a:t>
              </a:r>
              <a:r>
                <a:rPr lang="en-US" alt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800" b="1" dirty="0" err="1" smtClean="0">
                  <a:latin typeface="Arial" pitchFamily="34" charset="0"/>
                  <a:cs typeface="Arial" pitchFamily="34" charset="0"/>
                </a:rPr>
                <a:t>bản</a:t>
              </a:r>
              <a:endParaRPr lang="en-US" altLang="en-US" sz="2800" b="1" dirty="0" smtClean="0">
                <a:latin typeface="Arial" pitchFamily="34" charset="0"/>
                <a:cs typeface="Arial" pitchFamily="34" charset="0"/>
              </a:endParaRPr>
            </a:p>
            <a:p>
              <a:pPr marL="285750" indent="-285750" algn="just">
                <a:buFontTx/>
                <a:buChar char="-"/>
              </a:pPr>
              <a:r>
                <a:rPr lang="en-US" altLang="en-US" sz="2800" b="1" dirty="0" err="1">
                  <a:latin typeface="Arial" pitchFamily="34" charset="0"/>
                  <a:cs typeface="Arial" pitchFamily="34" charset="0"/>
                </a:rPr>
                <a:t>Nháy</a:t>
              </a:r>
              <a:r>
                <a:rPr lang="en-US" alt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800" b="1" dirty="0" err="1">
                  <a:latin typeface="Arial" pitchFamily="34" charset="0"/>
                  <a:cs typeface="Arial" pitchFamily="34" charset="0"/>
                </a:rPr>
                <a:t>mũi</a:t>
              </a:r>
              <a:r>
                <a:rPr lang="en-US" alt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800" b="1" dirty="0" err="1">
                  <a:latin typeface="Arial" pitchFamily="34" charset="0"/>
                  <a:cs typeface="Arial" pitchFamily="34" charset="0"/>
                </a:rPr>
                <a:t>tên</a:t>
              </a:r>
              <a:r>
                <a:rPr lang="en-US" alt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800" b="1" dirty="0" err="1">
                  <a:latin typeface="Arial" pitchFamily="34" charset="0"/>
                  <a:cs typeface="Arial" pitchFamily="34" charset="0"/>
                </a:rPr>
                <a:t>biểu</a:t>
              </a:r>
              <a:r>
                <a:rPr lang="en-US" alt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800" b="1" dirty="0" err="1" smtClean="0">
                  <a:latin typeface="Arial" pitchFamily="34" charset="0"/>
                  <a:cs typeface="Arial" pitchFamily="34" charset="0"/>
                </a:rPr>
                <a:t>tượng</a:t>
              </a:r>
              <a:r>
                <a:rPr lang="en-US" altLang="en-US" sz="2800" b="1" dirty="0" smtClean="0">
                  <a:latin typeface="Arial" pitchFamily="34" charset="0"/>
                  <a:cs typeface="Arial" pitchFamily="34" charset="0"/>
                </a:rPr>
                <a:t>      </a:t>
              </a:r>
              <a:r>
                <a:rPr lang="en-US" altLang="en-US" sz="2800" b="1" dirty="0" err="1" smtClean="0">
                  <a:latin typeface="Arial" pitchFamily="34" charset="0"/>
                  <a:cs typeface="Arial" pitchFamily="34" charset="0"/>
                </a:rPr>
                <a:t>bên</a:t>
              </a:r>
              <a:r>
                <a:rPr lang="en-US" altLang="en-US" sz="28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800" b="1" dirty="0" err="1">
                  <a:latin typeface="Arial" pitchFamily="34" charset="0"/>
                  <a:cs typeface="Arial" pitchFamily="34" charset="0"/>
                </a:rPr>
                <a:t>phải</a:t>
              </a:r>
              <a:r>
                <a:rPr lang="en-US" alt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800" b="1" dirty="0" err="1">
                  <a:latin typeface="Arial" pitchFamily="34" charset="0"/>
                  <a:cs typeface="Arial" pitchFamily="34" charset="0"/>
                </a:rPr>
                <a:t>hộp</a:t>
              </a:r>
              <a:r>
                <a:rPr lang="en-US" alt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8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Font</a:t>
              </a:r>
            </a:p>
            <a:p>
              <a:pPr marL="285750" indent="-285750" algn="just">
                <a:buFontTx/>
                <a:buChar char="-"/>
              </a:pPr>
              <a:r>
                <a:rPr lang="en-US" altLang="en-US" sz="2800" b="1" dirty="0" err="1">
                  <a:latin typeface="Arial" pitchFamily="34" charset="0"/>
                  <a:cs typeface="Arial" pitchFamily="34" charset="0"/>
                </a:rPr>
                <a:t>Chọn</a:t>
              </a:r>
              <a:r>
                <a:rPr lang="en-US" alt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800" b="1" dirty="0" err="1">
                  <a:latin typeface="Arial" pitchFamily="34" charset="0"/>
                  <a:cs typeface="Arial" pitchFamily="34" charset="0"/>
                </a:rPr>
                <a:t>phông</a:t>
              </a:r>
              <a:r>
                <a:rPr lang="en-US" alt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800" b="1" dirty="0" err="1" smtClean="0">
                  <a:latin typeface="Arial" pitchFamily="34" charset="0"/>
                  <a:cs typeface="Arial" pitchFamily="34" charset="0"/>
                </a:rPr>
                <a:t>chữ</a:t>
              </a:r>
              <a:endParaRPr lang="en-US" alt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" name="Picture 25"/>
            <p:cNvPicPr>
              <a:picLocks noChangeAspect="1" noChangeArrowheads="1"/>
            </p:cNvPicPr>
            <p:nvPr/>
          </p:nvPicPr>
          <p:blipFill>
            <a:blip r:embed="rId2">
              <a:lum bright="-2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500"/>
            <a:stretch>
              <a:fillRect/>
            </a:stretch>
          </p:blipFill>
          <p:spPr bwMode="auto">
            <a:xfrm>
              <a:off x="7112715" y="2224139"/>
              <a:ext cx="382534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2963253" y="3886200"/>
            <a:ext cx="5612934" cy="2288458"/>
            <a:chOff x="2963253" y="3886200"/>
            <a:chExt cx="5612934" cy="228845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86"/>
            <a:stretch/>
          </p:blipFill>
          <p:spPr>
            <a:xfrm>
              <a:off x="2963253" y="3886200"/>
              <a:ext cx="5612934" cy="2288458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4724400" y="4572000"/>
              <a:ext cx="475760" cy="54290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8693" y="785683"/>
            <a:ext cx="1105814" cy="110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1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2"/>
          <a:stretch/>
        </p:blipFill>
        <p:spPr>
          <a:xfrm>
            <a:off x="1125598" y="1524000"/>
            <a:ext cx="6875401" cy="5257800"/>
          </a:xfrm>
          <a:prstGeom prst="rect">
            <a:avLst/>
          </a:prstGeom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371600" y="238780"/>
            <a:ext cx="7467599" cy="5232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54000" rIns="54000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indent="457200" eaLnBrk="1" hangingPunct="1">
              <a:spcBef>
                <a:spcPct val="50000"/>
              </a:spcBef>
            </a:pPr>
            <a:r>
              <a:rPr lang="en-US" alt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alt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alt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alt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kí</a:t>
            </a:r>
            <a:r>
              <a:rPr lang="en-US" alt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alt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alt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42121" y="838200"/>
            <a:ext cx="3813865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b.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Định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dạng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cỡ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Line Callout 1 13"/>
          <p:cNvSpPr/>
          <p:nvPr/>
        </p:nvSpPr>
        <p:spPr>
          <a:xfrm>
            <a:off x="0" y="3518387"/>
            <a:ext cx="2762249" cy="785019"/>
          </a:xfrm>
          <a:prstGeom prst="borderCallout1">
            <a:avLst>
              <a:gd name="adj1" fmla="val 49508"/>
              <a:gd name="adj2" fmla="val 99701"/>
              <a:gd name="adj3" fmla="val 67146"/>
              <a:gd name="adj4" fmla="val 12256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1. </a:t>
            </a:r>
            <a:r>
              <a:rPr lang="en-US" altLang="en-US" sz="2400" b="1" dirty="0" err="1">
                <a:latin typeface="Arial" pitchFamily="34" charset="0"/>
                <a:cs typeface="Arial" pitchFamily="34" charset="0"/>
              </a:rPr>
              <a:t>Chọn</a:t>
            </a:r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latin typeface="Arial" pitchFamily="34" charset="0"/>
                <a:cs typeface="Arial" pitchFamily="34" charset="0"/>
              </a:rPr>
              <a:t>văn</a:t>
            </a:r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latin typeface="Arial" pitchFamily="34" charset="0"/>
                <a:cs typeface="Arial" pitchFamily="34" charset="0"/>
              </a:rPr>
              <a:t>bản</a:t>
            </a:r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 </a:t>
            </a:r>
            <a:endParaRPr lang="en-US" alt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Line Callout 1 15"/>
          <p:cNvSpPr/>
          <p:nvPr/>
        </p:nvSpPr>
        <p:spPr>
          <a:xfrm>
            <a:off x="1354394" y="5029200"/>
            <a:ext cx="2762249" cy="785019"/>
          </a:xfrm>
          <a:prstGeom prst="borderCallout1">
            <a:avLst>
              <a:gd name="adj1" fmla="val 49508"/>
              <a:gd name="adj2" fmla="val 99701"/>
              <a:gd name="adj3" fmla="val -21154"/>
              <a:gd name="adj4" fmla="val 123094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2400" b="1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en-US" altLang="en-US" sz="2400" b="1" dirty="0" err="1">
                <a:latin typeface="Arial" pitchFamily="34" charset="0"/>
                <a:cs typeface="Arial" pitchFamily="34" charset="0"/>
              </a:rPr>
              <a:t>Chọn</a:t>
            </a:r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latin typeface="Arial" pitchFamily="34" charset="0"/>
                <a:cs typeface="Arial" pitchFamily="34" charset="0"/>
              </a:rPr>
              <a:t>cỡ</a:t>
            </a:r>
            <a:r>
              <a:rPr lang="en-US" alt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latin typeface="Arial" pitchFamily="34" charset="0"/>
                <a:cs typeface="Arial" pitchFamily="34" charset="0"/>
              </a:rPr>
              <a:t>chữ</a:t>
            </a:r>
            <a:endParaRPr lang="en-US" altLang="en-US" sz="2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755986" y="1122630"/>
            <a:ext cx="3352800" cy="1179513"/>
            <a:chOff x="5755986" y="1122630"/>
            <a:chExt cx="3352800" cy="1179513"/>
          </a:xfrm>
        </p:grpSpPr>
        <p:sp>
          <p:nvSpPr>
            <p:cNvPr id="13" name="Line Callout 1 12"/>
            <p:cNvSpPr/>
            <p:nvPr/>
          </p:nvSpPr>
          <p:spPr>
            <a:xfrm>
              <a:off x="5755986" y="1122630"/>
              <a:ext cx="3352800" cy="1179513"/>
            </a:xfrm>
            <a:prstGeom prst="borderCallout1">
              <a:avLst>
                <a:gd name="adj1" fmla="val 51387"/>
                <a:gd name="adj2" fmla="val 1458"/>
                <a:gd name="adj3" fmla="val 78418"/>
                <a:gd name="adj4" fmla="val -14125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en-US" altLang="en-US" sz="2400" b="1" dirty="0" smtClean="0">
                  <a:latin typeface="Arial" pitchFamily="34" charset="0"/>
                  <a:cs typeface="Arial" pitchFamily="34" charset="0"/>
                </a:rPr>
                <a:t>2. </a:t>
              </a:r>
              <a:r>
                <a:rPr lang="en-US" altLang="en-US" sz="2400" b="1" dirty="0" err="1" smtClean="0">
                  <a:latin typeface="Arial" pitchFamily="34" charset="0"/>
                  <a:cs typeface="Arial" pitchFamily="34" charset="0"/>
                </a:rPr>
                <a:t>Nháy</a:t>
              </a:r>
              <a:r>
                <a:rPr lang="en-US" altLang="en-US" sz="24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400" b="1" dirty="0" err="1" smtClean="0">
                  <a:latin typeface="Arial" pitchFamily="34" charset="0"/>
                  <a:cs typeface="Arial" pitchFamily="34" charset="0"/>
                </a:rPr>
                <a:t>mũi</a:t>
              </a:r>
              <a:r>
                <a:rPr lang="en-US" altLang="en-US" sz="24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400" b="1" dirty="0" err="1" smtClean="0">
                  <a:latin typeface="Arial" pitchFamily="34" charset="0"/>
                  <a:cs typeface="Arial" pitchFamily="34" charset="0"/>
                </a:rPr>
                <a:t>tên</a:t>
              </a:r>
              <a:r>
                <a:rPr lang="en-US" altLang="en-US" sz="24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400" b="1" dirty="0" err="1" smtClean="0">
                  <a:latin typeface="Arial" pitchFamily="34" charset="0"/>
                  <a:cs typeface="Arial" pitchFamily="34" charset="0"/>
                </a:rPr>
                <a:t>bên</a:t>
              </a:r>
              <a:r>
                <a:rPr lang="en-US" altLang="en-US" sz="24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400" b="1" dirty="0" err="1" smtClean="0">
                  <a:latin typeface="Arial" pitchFamily="34" charset="0"/>
                  <a:cs typeface="Arial" pitchFamily="34" charset="0"/>
                </a:rPr>
                <a:t>phải</a:t>
              </a:r>
              <a:r>
                <a:rPr lang="en-US" altLang="en-US" sz="24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400" b="1" dirty="0" err="1" smtClean="0">
                  <a:latin typeface="Arial" pitchFamily="34" charset="0"/>
                  <a:cs typeface="Arial" pitchFamily="34" charset="0"/>
                </a:rPr>
                <a:t>hộp</a:t>
              </a:r>
              <a:r>
                <a:rPr lang="en-US" altLang="en-US" sz="24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Font Size</a:t>
              </a:r>
              <a:endParaRPr lang="en-US" alt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5613" name="Picture 25"/>
            <p:cNvPicPr>
              <a:picLocks noChangeAspect="1" noChangeArrowheads="1"/>
            </p:cNvPicPr>
            <p:nvPr/>
          </p:nvPicPr>
          <p:blipFill>
            <a:blip r:embed="rId3">
              <a:lum bright="-2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500"/>
            <a:stretch>
              <a:fillRect/>
            </a:stretch>
          </p:blipFill>
          <p:spPr bwMode="auto">
            <a:xfrm>
              <a:off x="8683624" y="1712386"/>
              <a:ext cx="311150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2500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371600" y="238780"/>
            <a:ext cx="7467599" cy="5232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54000" rIns="54000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indent="457200" eaLnBrk="1" hangingPunct="1">
              <a:spcBef>
                <a:spcPct val="50000"/>
              </a:spcBef>
            </a:pPr>
            <a:r>
              <a:rPr lang="en-US" alt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alt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alt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alt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kí</a:t>
            </a:r>
            <a:r>
              <a:rPr lang="en-US" alt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alt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alt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42121" y="1076980"/>
            <a:ext cx="3813865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b.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Định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dạng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cỡ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76400" y="1981200"/>
            <a:ext cx="6781800" cy="1815882"/>
            <a:chOff x="1676400" y="1981200"/>
            <a:chExt cx="6781800" cy="1815882"/>
          </a:xfrm>
        </p:grpSpPr>
        <p:sp>
          <p:nvSpPr>
            <p:cNvPr id="4" name="Rectangle 3"/>
            <p:cNvSpPr/>
            <p:nvPr/>
          </p:nvSpPr>
          <p:spPr>
            <a:xfrm>
              <a:off x="1676400" y="1981200"/>
              <a:ext cx="6781800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itchFamily="34" charset="0"/>
                <a:buChar char="̵"/>
              </a:pPr>
              <a:r>
                <a:rPr lang="en-US" altLang="en-US" sz="2800" b="1" dirty="0" err="1" smtClean="0">
                  <a:latin typeface="Arial" pitchFamily="34" charset="0"/>
                  <a:cs typeface="Arial" pitchFamily="34" charset="0"/>
                </a:rPr>
                <a:t>Chọn</a:t>
              </a:r>
              <a:r>
                <a:rPr lang="en-US" altLang="en-US" sz="28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800" b="1" dirty="0" err="1">
                  <a:latin typeface="Arial" pitchFamily="34" charset="0"/>
                  <a:cs typeface="Arial" pitchFamily="34" charset="0"/>
                </a:rPr>
                <a:t>văn</a:t>
              </a:r>
              <a:r>
                <a:rPr lang="en-US" alt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800" b="1" dirty="0" err="1" smtClean="0">
                  <a:latin typeface="Arial" pitchFamily="34" charset="0"/>
                  <a:cs typeface="Arial" pitchFamily="34" charset="0"/>
                </a:rPr>
                <a:t>bản</a:t>
              </a:r>
              <a:endParaRPr lang="en-US" altLang="en-US" sz="2800" b="1" dirty="0">
                <a:latin typeface="Arial" pitchFamily="34" charset="0"/>
                <a:cs typeface="Arial" pitchFamily="34" charset="0"/>
              </a:endParaRPr>
            </a:p>
            <a:p>
              <a:pPr marL="285750" indent="-285750" algn="just">
                <a:buFont typeface="Arial" pitchFamily="34" charset="0"/>
                <a:buChar char="̵"/>
              </a:pPr>
              <a:r>
                <a:rPr lang="en-US" altLang="en-US" sz="2800" b="1" dirty="0" err="1" smtClean="0">
                  <a:latin typeface="Arial" pitchFamily="34" charset="0"/>
                  <a:cs typeface="Arial" pitchFamily="34" charset="0"/>
                </a:rPr>
                <a:t>Nháy</a:t>
              </a:r>
              <a:r>
                <a:rPr lang="en-US" altLang="en-US" sz="28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800" b="1" dirty="0" err="1">
                  <a:latin typeface="Arial" pitchFamily="34" charset="0"/>
                  <a:cs typeface="Arial" pitchFamily="34" charset="0"/>
                </a:rPr>
                <a:t>mũi</a:t>
              </a:r>
              <a:r>
                <a:rPr lang="en-US" alt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800" b="1" dirty="0" err="1">
                  <a:latin typeface="Arial" pitchFamily="34" charset="0"/>
                  <a:cs typeface="Arial" pitchFamily="34" charset="0"/>
                </a:rPr>
                <a:t>tên</a:t>
              </a:r>
              <a:r>
                <a:rPr lang="en-US" alt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800" b="1" dirty="0" smtClean="0">
                  <a:latin typeface="Arial" pitchFamily="34" charset="0"/>
                  <a:cs typeface="Arial" pitchFamily="34" charset="0"/>
                </a:rPr>
                <a:t>   </a:t>
              </a:r>
              <a:r>
                <a:rPr lang="en-US" altLang="en-US" sz="2800" b="1" dirty="0" err="1" smtClean="0">
                  <a:latin typeface="Arial" pitchFamily="34" charset="0"/>
                  <a:cs typeface="Arial" pitchFamily="34" charset="0"/>
                </a:rPr>
                <a:t>bên</a:t>
              </a:r>
              <a:r>
                <a:rPr lang="en-US" altLang="en-US" sz="28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800" b="1" dirty="0" err="1">
                  <a:latin typeface="Arial" pitchFamily="34" charset="0"/>
                  <a:cs typeface="Arial" pitchFamily="34" charset="0"/>
                </a:rPr>
                <a:t>phải</a:t>
              </a:r>
              <a:r>
                <a:rPr lang="en-US" alt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800" b="1" dirty="0" err="1">
                  <a:latin typeface="Arial" pitchFamily="34" charset="0"/>
                  <a:cs typeface="Arial" pitchFamily="34" charset="0"/>
                </a:rPr>
                <a:t>hộp</a:t>
              </a:r>
              <a:r>
                <a:rPr lang="en-US" alt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8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Font </a:t>
              </a:r>
              <a:r>
                <a:rPr lang="en-US" altLang="en-US" sz="28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Size</a:t>
              </a:r>
              <a:endParaRPr lang="en-US" altLang="en-US" sz="2800" b="1" dirty="0">
                <a:latin typeface="Arial" pitchFamily="34" charset="0"/>
                <a:cs typeface="Arial" pitchFamily="34" charset="0"/>
              </a:endParaRPr>
            </a:p>
            <a:p>
              <a:pPr marL="285750" indent="-285750">
                <a:buFont typeface="Arial" pitchFamily="34" charset="0"/>
                <a:buChar char="̵"/>
              </a:pPr>
              <a:r>
                <a:rPr lang="en-US" altLang="en-US" sz="2800" b="1" dirty="0" err="1" smtClean="0">
                  <a:latin typeface="Arial" pitchFamily="34" charset="0"/>
                  <a:cs typeface="Arial" pitchFamily="34" charset="0"/>
                </a:rPr>
                <a:t>Chọn</a:t>
              </a:r>
              <a:r>
                <a:rPr lang="en-US" altLang="en-US" sz="28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800" b="1" dirty="0" err="1">
                  <a:latin typeface="Arial" pitchFamily="34" charset="0"/>
                  <a:cs typeface="Arial" pitchFamily="34" charset="0"/>
                </a:rPr>
                <a:t>cỡ</a:t>
              </a:r>
              <a:r>
                <a:rPr lang="en-US" alt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800" b="1" dirty="0" err="1" smtClean="0">
                  <a:latin typeface="Arial" pitchFamily="34" charset="0"/>
                  <a:cs typeface="Arial" pitchFamily="34" charset="0"/>
                </a:rPr>
                <a:t>chữ</a:t>
              </a:r>
              <a:endParaRPr lang="en-US" altLang="en-US" sz="28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" name="Picture 25"/>
            <p:cNvPicPr>
              <a:picLocks noChangeAspect="1" noChangeArrowheads="1"/>
            </p:cNvPicPr>
            <p:nvPr/>
          </p:nvPicPr>
          <p:blipFill>
            <a:blip r:embed="rId2">
              <a:lum bright="-2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500"/>
            <a:stretch>
              <a:fillRect/>
            </a:stretch>
          </p:blipFill>
          <p:spPr bwMode="auto">
            <a:xfrm>
              <a:off x="4570466" y="2419401"/>
              <a:ext cx="382534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2963253" y="4036142"/>
            <a:ext cx="5612934" cy="2288458"/>
            <a:chOff x="2963253" y="3886200"/>
            <a:chExt cx="5612934" cy="228845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86"/>
            <a:stretch/>
          </p:blipFill>
          <p:spPr>
            <a:xfrm>
              <a:off x="2963253" y="3886200"/>
              <a:ext cx="5612934" cy="2288458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620240" y="4572000"/>
              <a:ext cx="475760" cy="54290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8693" y="917010"/>
            <a:ext cx="1105814" cy="110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77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62"/>
          <a:stretch/>
        </p:blipFill>
        <p:spPr>
          <a:xfrm>
            <a:off x="228600" y="1683416"/>
            <a:ext cx="8587458" cy="499855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942121" y="4724400"/>
            <a:ext cx="5068279" cy="457200"/>
          </a:xfrm>
          <a:prstGeom prst="rect">
            <a:avLst/>
          </a:prstGeom>
          <a:solidFill>
            <a:srgbClr val="000000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5072" name="AutoShape 16"/>
          <p:cNvSpPr>
            <a:spLocks noChangeArrowheads="1"/>
          </p:cNvSpPr>
          <p:nvPr/>
        </p:nvSpPr>
        <p:spPr bwMode="auto">
          <a:xfrm>
            <a:off x="5562600" y="3803650"/>
            <a:ext cx="3486150" cy="523220"/>
          </a:xfrm>
          <a:prstGeom prst="wedgeRectCallout">
            <a:avLst>
              <a:gd name="adj1" fmla="val -64434"/>
              <a:gd name="adj2" fmla="val 13343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1" hangingPunct="1"/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1.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Chọn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văn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bản</a:t>
            </a:r>
            <a:endParaRPr lang="en-US" alt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17"/>
          <p:cNvSpPr>
            <a:spLocks noChangeArrowheads="1"/>
          </p:cNvSpPr>
          <p:nvPr/>
        </p:nvSpPr>
        <p:spPr bwMode="auto">
          <a:xfrm>
            <a:off x="228600" y="3213100"/>
            <a:ext cx="3581400" cy="2246769"/>
          </a:xfrm>
          <a:prstGeom prst="wedgeRectCallout">
            <a:avLst>
              <a:gd name="adj1" fmla="val -10731"/>
              <a:gd name="adj2" fmla="val -74126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54000" rIns="54000">
            <a:spAutoFit/>
          </a:bodyPr>
          <a:lstStyle/>
          <a:p>
            <a:pPr algn="just" eaLnBrk="1" hangingPunct="1"/>
            <a:r>
              <a:rPr lang="en-US" altLang="en-US" sz="2800" b="1" dirty="0">
                <a:solidFill>
                  <a:schemeClr val="tx1"/>
                </a:solidFill>
                <a:cs typeface="Times New Roman" pitchFamily="18" charset="0"/>
              </a:rPr>
              <a:t>2. </a:t>
            </a:r>
            <a:r>
              <a:rPr lang="en-US" altLang="en-US" sz="2800" b="1" dirty="0" err="1">
                <a:solidFill>
                  <a:schemeClr val="tx1"/>
                </a:solidFill>
                <a:cs typeface="Times New Roman" pitchFamily="18" charset="0"/>
              </a:rPr>
              <a:t>Nháy</a:t>
            </a:r>
            <a:r>
              <a:rPr lang="en-US" altLang="en-US" sz="28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cs typeface="Times New Roman" pitchFamily="18" charset="0"/>
              </a:rPr>
              <a:t>các</a:t>
            </a:r>
            <a:r>
              <a:rPr lang="en-US" altLang="en-US" sz="28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1"/>
                </a:solidFill>
                <a:cs typeface="Times New Roman" pitchFamily="18" charset="0"/>
              </a:rPr>
              <a:t>nút</a:t>
            </a:r>
            <a:r>
              <a:rPr lang="en-US" altLang="en-US" sz="2800" b="1" dirty="0" smtClean="0">
                <a:solidFill>
                  <a:schemeClr val="tx1"/>
                </a:solidFill>
                <a:cs typeface="Times New Roman" pitchFamily="18" charset="0"/>
              </a:rPr>
              <a:t>:</a:t>
            </a:r>
          </a:p>
          <a:p>
            <a:pPr algn="just" eaLnBrk="1" hangingPunct="1"/>
            <a:r>
              <a:rPr lang="en-US" alt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Bold</a:t>
            </a:r>
            <a:r>
              <a:rPr lang="en-US" altLang="en-US" sz="2800" b="1" dirty="0" smtClean="0">
                <a:solidFill>
                  <a:schemeClr val="tx1"/>
                </a:solidFill>
                <a:cs typeface="Times New Roman" pitchFamily="18" charset="0"/>
              </a:rPr>
              <a:t>         (</a:t>
            </a:r>
            <a:r>
              <a:rPr lang="en-US" altLang="en-US" sz="2800" b="1" dirty="0" err="1">
                <a:solidFill>
                  <a:schemeClr val="tx1"/>
                </a:solidFill>
                <a:cs typeface="Times New Roman" pitchFamily="18" charset="0"/>
              </a:rPr>
              <a:t>chữ</a:t>
            </a:r>
            <a:r>
              <a:rPr lang="en-US" altLang="en-US" sz="28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cs typeface="Times New Roman" pitchFamily="18" charset="0"/>
              </a:rPr>
              <a:t>đậm</a:t>
            </a:r>
            <a:r>
              <a:rPr lang="en-US" altLang="en-US" sz="2800" b="1" dirty="0" smtClean="0">
                <a:solidFill>
                  <a:schemeClr val="tx1"/>
                </a:solidFill>
                <a:cs typeface="Times New Roman" pitchFamily="18" charset="0"/>
              </a:rPr>
              <a:t>), </a:t>
            </a:r>
          </a:p>
          <a:p>
            <a:pPr algn="just" eaLnBrk="1" hangingPunct="1"/>
            <a:r>
              <a:rPr lang="en-US" alt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Italic</a:t>
            </a:r>
            <a:r>
              <a:rPr lang="en-US" altLang="en-US" sz="2800" b="1" dirty="0" smtClean="0">
                <a:solidFill>
                  <a:schemeClr val="tx1"/>
                </a:solidFill>
                <a:cs typeface="Times New Roman" pitchFamily="18" charset="0"/>
              </a:rPr>
              <a:t>       (</a:t>
            </a:r>
            <a:r>
              <a:rPr lang="en-US" altLang="en-US" sz="2800" b="1" i="1" dirty="0" err="1" smtClean="0">
                <a:solidFill>
                  <a:schemeClr val="tx1"/>
                </a:solidFill>
                <a:cs typeface="Times New Roman" pitchFamily="18" charset="0"/>
              </a:rPr>
              <a:t>chữ</a:t>
            </a:r>
            <a:r>
              <a:rPr lang="en-US" altLang="en-US" sz="2800" b="1" i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en-US" sz="2800" b="1" i="1" dirty="0" err="1" smtClean="0">
                <a:solidFill>
                  <a:schemeClr val="tx1"/>
                </a:solidFill>
                <a:cs typeface="Times New Roman" pitchFamily="18" charset="0"/>
              </a:rPr>
              <a:t>nghiêng</a:t>
            </a:r>
            <a:r>
              <a:rPr lang="en-US" altLang="en-US" sz="2800" b="1" dirty="0" smtClean="0">
                <a:solidFill>
                  <a:schemeClr val="tx1"/>
                </a:solidFill>
                <a:cs typeface="Times New Roman" pitchFamily="18" charset="0"/>
              </a:rPr>
              <a:t>), </a:t>
            </a:r>
          </a:p>
          <a:p>
            <a:pPr algn="just" eaLnBrk="1" hangingPunct="1"/>
            <a:r>
              <a:rPr lang="en-US" alt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Underline</a:t>
            </a:r>
            <a:r>
              <a:rPr lang="en-US" altLang="en-US" sz="2800" b="1" dirty="0" smtClean="0">
                <a:solidFill>
                  <a:schemeClr val="tx1"/>
                </a:solidFill>
                <a:cs typeface="Times New Roman" pitchFamily="18" charset="0"/>
              </a:rPr>
              <a:t>      (</a:t>
            </a:r>
            <a:r>
              <a:rPr lang="en-US" altLang="en-US" sz="2800" b="1" u="sng" dirty="0" err="1">
                <a:solidFill>
                  <a:schemeClr val="tx1"/>
                </a:solidFill>
                <a:cs typeface="Times New Roman" pitchFamily="18" charset="0"/>
              </a:rPr>
              <a:t>Chữ</a:t>
            </a:r>
            <a:r>
              <a:rPr lang="en-US" altLang="en-US" sz="2800" b="1" u="sng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chemeClr val="tx1"/>
                </a:solidFill>
                <a:cs typeface="Times New Roman" pitchFamily="18" charset="0"/>
              </a:rPr>
              <a:t>gạch</a:t>
            </a:r>
            <a:r>
              <a:rPr lang="en-US" altLang="en-US" sz="2800" b="1" u="sng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chemeClr val="tx1"/>
                </a:solidFill>
                <a:cs typeface="Times New Roman" pitchFamily="18" charset="0"/>
              </a:rPr>
              <a:t>chân</a:t>
            </a:r>
            <a:r>
              <a:rPr lang="en-US" altLang="en-US" sz="2800" b="1" dirty="0">
                <a:solidFill>
                  <a:schemeClr val="tx1"/>
                </a:solidFill>
                <a:cs typeface="Times New Roman" pitchFamily="18" charset="0"/>
              </a:rPr>
              <a:t>).</a:t>
            </a:r>
          </a:p>
        </p:txBody>
      </p:sp>
      <p:pic>
        <p:nvPicPr>
          <p:cNvPr id="12" name="Picture 27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293" y="3720076"/>
            <a:ext cx="398907" cy="34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8"/>
          <p:cNvPicPr preferRelativeResize="0">
            <a:picLocks noChangeAspect="1" noChangeArrowheads="1"/>
          </p:cNvPicPr>
          <p:nvPr/>
        </p:nvPicPr>
        <p:blipFill>
          <a:blip r:embed="rId4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322" y="4139096"/>
            <a:ext cx="351478" cy="37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9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362" y="4496636"/>
            <a:ext cx="365876" cy="41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371600" y="238780"/>
            <a:ext cx="7467599" cy="5232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54000" rIns="54000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indent="457200" eaLnBrk="1" hangingPunct="1">
              <a:spcBef>
                <a:spcPct val="50000"/>
              </a:spcBef>
            </a:pPr>
            <a:r>
              <a:rPr lang="en-US" alt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alt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alt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alt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kí</a:t>
            </a:r>
            <a:r>
              <a:rPr lang="en-US" alt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alt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alt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42121" y="838200"/>
            <a:ext cx="4059125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c.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Định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dạng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kiểu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25006" y="2276495"/>
            <a:ext cx="977231" cy="39050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20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2" grpId="0" animBg="1"/>
      <p:bldP spid="11" grpId="0" animBg="1"/>
      <p:bldP spid="16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371600" y="238780"/>
            <a:ext cx="7467599" cy="5232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54000" rIns="54000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indent="457200" eaLnBrk="1" hangingPunct="1">
              <a:spcBef>
                <a:spcPct val="50000"/>
              </a:spcBef>
            </a:pPr>
            <a:r>
              <a:rPr lang="en-US" alt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alt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alt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alt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kí</a:t>
            </a:r>
            <a:r>
              <a:rPr lang="en-US" alt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alt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alt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67000" y="4425418"/>
            <a:ext cx="5612934" cy="2288458"/>
            <a:chOff x="2963253" y="3886200"/>
            <a:chExt cx="5612934" cy="228845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86"/>
            <a:stretch/>
          </p:blipFill>
          <p:spPr>
            <a:xfrm>
              <a:off x="2963253" y="3886200"/>
              <a:ext cx="5612934" cy="2288458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3022891" y="5166277"/>
              <a:ext cx="1540562" cy="54290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942121" y="1153180"/>
            <a:ext cx="4059125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c.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Định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dạng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kiểu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942120" y="1905000"/>
            <a:ext cx="6516079" cy="2246769"/>
            <a:chOff x="1676400" y="1981200"/>
            <a:chExt cx="6781800" cy="2246769"/>
          </a:xfrm>
        </p:grpSpPr>
        <p:sp>
          <p:nvSpPr>
            <p:cNvPr id="4" name="Rectangle 3"/>
            <p:cNvSpPr/>
            <p:nvPr/>
          </p:nvSpPr>
          <p:spPr>
            <a:xfrm>
              <a:off x="1676400" y="1981200"/>
              <a:ext cx="6781800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itchFamily="34" charset="0"/>
                <a:buChar char="̵"/>
              </a:pPr>
              <a:r>
                <a:rPr lang="en-US" altLang="en-US" sz="2800" b="1" dirty="0" err="1" smtClean="0">
                  <a:latin typeface="Arial" pitchFamily="34" charset="0"/>
                  <a:cs typeface="Arial" pitchFamily="34" charset="0"/>
                </a:rPr>
                <a:t>Chọn</a:t>
              </a:r>
              <a:r>
                <a:rPr lang="en-US" altLang="en-US" sz="28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800" b="1" dirty="0" err="1">
                  <a:latin typeface="Arial" pitchFamily="34" charset="0"/>
                  <a:cs typeface="Arial" pitchFamily="34" charset="0"/>
                </a:rPr>
                <a:t>văn</a:t>
              </a:r>
              <a:r>
                <a:rPr lang="en-US" alt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800" b="1" dirty="0" err="1" smtClean="0">
                  <a:latin typeface="Arial" pitchFamily="34" charset="0"/>
                  <a:cs typeface="Arial" pitchFamily="34" charset="0"/>
                </a:rPr>
                <a:t>bản</a:t>
              </a:r>
              <a:endParaRPr lang="en-US" altLang="en-US" sz="2800" b="1" dirty="0">
                <a:latin typeface="Arial" pitchFamily="34" charset="0"/>
                <a:cs typeface="Arial" pitchFamily="34" charset="0"/>
              </a:endParaRPr>
            </a:p>
            <a:p>
              <a:pPr marL="285750" indent="-285750">
                <a:buFont typeface="Arial" pitchFamily="34" charset="0"/>
                <a:buChar char="̵"/>
              </a:pPr>
              <a:r>
                <a:rPr lang="en-US" altLang="en-US" sz="2800" b="1" dirty="0" err="1" smtClean="0">
                  <a:latin typeface="Arial" pitchFamily="34" charset="0"/>
                  <a:cs typeface="Arial" pitchFamily="34" charset="0"/>
                </a:rPr>
                <a:t>Nháy</a:t>
              </a:r>
              <a:r>
                <a:rPr lang="en-US" altLang="en-US" sz="28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800" b="1" dirty="0" err="1">
                  <a:latin typeface="Arial" pitchFamily="34" charset="0"/>
                  <a:cs typeface="Arial" pitchFamily="34" charset="0"/>
                </a:rPr>
                <a:t>các</a:t>
              </a:r>
              <a:r>
                <a:rPr lang="en-US" alt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800" b="1" dirty="0" err="1">
                  <a:latin typeface="Arial" pitchFamily="34" charset="0"/>
                  <a:cs typeface="Arial" pitchFamily="34" charset="0"/>
                </a:rPr>
                <a:t>nút</a:t>
              </a:r>
              <a:r>
                <a:rPr lang="en-US" altLang="en-US" sz="2800" b="1" dirty="0">
                  <a:latin typeface="Arial" pitchFamily="34" charset="0"/>
                  <a:cs typeface="Arial" pitchFamily="34" charset="0"/>
                </a:rPr>
                <a:t>:</a:t>
              </a:r>
            </a:p>
            <a:p>
              <a:pPr algn="just"/>
              <a:r>
                <a:rPr lang="en-US" altLang="en-US" sz="28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Bold</a:t>
              </a:r>
              <a:r>
                <a:rPr lang="en-US" altLang="en-US" sz="2800" b="1" dirty="0" smtClean="0">
                  <a:latin typeface="Arial" pitchFamily="34" charset="0"/>
                  <a:cs typeface="Arial" pitchFamily="34" charset="0"/>
                </a:rPr>
                <a:t>         (</a:t>
              </a:r>
              <a:r>
                <a:rPr lang="en-US" altLang="en-US" sz="2800" b="1" dirty="0" err="1" smtClean="0">
                  <a:latin typeface="Arial" pitchFamily="34" charset="0"/>
                  <a:cs typeface="Arial" pitchFamily="34" charset="0"/>
                </a:rPr>
                <a:t>chữ</a:t>
              </a:r>
              <a:r>
                <a:rPr lang="en-US" altLang="en-US" sz="28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800" b="1" dirty="0" err="1">
                  <a:latin typeface="Arial" pitchFamily="34" charset="0"/>
                  <a:cs typeface="Arial" pitchFamily="34" charset="0"/>
                </a:rPr>
                <a:t>đậm</a:t>
              </a:r>
              <a:r>
                <a:rPr lang="en-US" altLang="en-US" sz="2800" b="1" dirty="0">
                  <a:latin typeface="Arial" pitchFamily="34" charset="0"/>
                  <a:cs typeface="Arial" pitchFamily="34" charset="0"/>
                </a:rPr>
                <a:t>), </a:t>
              </a:r>
            </a:p>
            <a:p>
              <a:pPr algn="just"/>
              <a:r>
                <a:rPr lang="en-US" altLang="en-US" sz="28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Italic</a:t>
              </a:r>
              <a:r>
                <a:rPr lang="en-US" altLang="en-US" sz="2800" b="1" dirty="0">
                  <a:latin typeface="Arial" pitchFamily="34" charset="0"/>
                  <a:cs typeface="Arial" pitchFamily="34" charset="0"/>
                </a:rPr>
                <a:t>       (</a:t>
              </a:r>
              <a:r>
                <a:rPr lang="en-US" altLang="en-US" sz="2800" b="1" i="1" dirty="0" err="1">
                  <a:latin typeface="Arial" pitchFamily="34" charset="0"/>
                  <a:cs typeface="Arial" pitchFamily="34" charset="0"/>
                </a:rPr>
                <a:t>chữ</a:t>
              </a:r>
              <a:r>
                <a:rPr lang="en-US" altLang="en-US" sz="2800" b="1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800" b="1" i="1" dirty="0" err="1">
                  <a:latin typeface="Arial" pitchFamily="34" charset="0"/>
                  <a:cs typeface="Arial" pitchFamily="34" charset="0"/>
                </a:rPr>
                <a:t>nghiêng</a:t>
              </a:r>
              <a:r>
                <a:rPr lang="en-US" altLang="en-US" sz="2800" b="1" dirty="0">
                  <a:latin typeface="Arial" pitchFamily="34" charset="0"/>
                  <a:cs typeface="Arial" pitchFamily="34" charset="0"/>
                </a:rPr>
                <a:t>), </a:t>
              </a:r>
            </a:p>
            <a:p>
              <a:pPr algn="just"/>
              <a:r>
                <a:rPr lang="en-US" altLang="en-US" sz="28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Underline</a:t>
              </a:r>
              <a:r>
                <a:rPr lang="en-US" altLang="en-US" sz="2800" b="1" dirty="0">
                  <a:latin typeface="Arial" pitchFamily="34" charset="0"/>
                  <a:cs typeface="Arial" pitchFamily="34" charset="0"/>
                </a:rPr>
                <a:t>      (</a:t>
              </a:r>
              <a:r>
                <a:rPr lang="en-US" altLang="en-US" sz="2800" b="1" u="sng" dirty="0" err="1">
                  <a:latin typeface="Arial" pitchFamily="34" charset="0"/>
                  <a:cs typeface="Arial" pitchFamily="34" charset="0"/>
                </a:rPr>
                <a:t>Chữ</a:t>
              </a:r>
              <a:r>
                <a:rPr lang="en-US" altLang="en-US" sz="2800" b="1" u="sng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800" b="1" u="sng" dirty="0" err="1">
                  <a:latin typeface="Arial" pitchFamily="34" charset="0"/>
                  <a:cs typeface="Arial" pitchFamily="34" charset="0"/>
                </a:rPr>
                <a:t>gạch</a:t>
              </a:r>
              <a:r>
                <a:rPr lang="en-US" altLang="en-US" sz="2800" b="1" u="sng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800" b="1" u="sng" dirty="0" err="1">
                  <a:latin typeface="Arial" pitchFamily="34" charset="0"/>
                  <a:cs typeface="Arial" pitchFamily="34" charset="0"/>
                </a:rPr>
                <a:t>chân</a:t>
              </a:r>
              <a:r>
                <a:rPr lang="en-US" altLang="en-US" sz="2800" b="1" dirty="0" smtClean="0">
                  <a:latin typeface="Arial" pitchFamily="34" charset="0"/>
                  <a:cs typeface="Arial" pitchFamily="34" charset="0"/>
                </a:rPr>
                <a:t>).</a:t>
              </a:r>
              <a:endParaRPr lang="en-US" altLang="en-US" sz="28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" name="Picture 27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1850" y="2921142"/>
              <a:ext cx="398907" cy="345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8"/>
            <p:cNvPicPr preferRelativeResize="0">
              <a:picLocks noChangeAspect="1" noChangeArrowheads="1"/>
            </p:cNvPicPr>
            <p:nvPr/>
          </p:nvPicPr>
          <p:blipFill>
            <a:blip r:embed="rId4">
              <a:lum bright="-2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6879" y="3340162"/>
              <a:ext cx="351478" cy="375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9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6919" y="3697702"/>
              <a:ext cx="365876" cy="417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6307" y="1123493"/>
            <a:ext cx="1105814" cy="110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43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70" y="1284539"/>
            <a:ext cx="7859030" cy="5597107"/>
          </a:xfrm>
          <a:prstGeom prst="rect">
            <a:avLst/>
          </a:prstGeom>
        </p:spPr>
      </p:pic>
      <p:sp>
        <p:nvSpPr>
          <p:cNvPr id="45072" name="AutoShape 16"/>
          <p:cNvSpPr>
            <a:spLocks noChangeArrowheads="1"/>
          </p:cNvSpPr>
          <p:nvPr/>
        </p:nvSpPr>
        <p:spPr bwMode="auto">
          <a:xfrm>
            <a:off x="5410200" y="3803650"/>
            <a:ext cx="3124200" cy="523220"/>
          </a:xfrm>
          <a:prstGeom prst="wedgeRectCallout">
            <a:avLst>
              <a:gd name="adj1" fmla="val -73443"/>
              <a:gd name="adj2" fmla="val -156759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1" hangingPunct="1"/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1.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Chọn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văn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bản</a:t>
            </a:r>
            <a:endParaRPr lang="en-US" altLang="en-US" sz="28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724400" y="1361420"/>
            <a:ext cx="3657600" cy="1384300"/>
            <a:chOff x="3581401" y="1712913"/>
            <a:chExt cx="3657600" cy="1384300"/>
          </a:xfrm>
        </p:grpSpPr>
        <p:sp>
          <p:nvSpPr>
            <p:cNvPr id="25612" name="AutoShape 17"/>
            <p:cNvSpPr>
              <a:spLocks noChangeArrowheads="1"/>
            </p:cNvSpPr>
            <p:nvPr/>
          </p:nvSpPr>
          <p:spPr bwMode="auto">
            <a:xfrm>
              <a:off x="3581401" y="1712913"/>
              <a:ext cx="3657600" cy="1384300"/>
            </a:xfrm>
            <a:prstGeom prst="wedgeRectCallout">
              <a:avLst>
                <a:gd name="adj1" fmla="val -112208"/>
                <a:gd name="adj2" fmla="val 12560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 eaLnBrk="1" hangingPunct="1"/>
              <a:r>
                <a:rPr lang="en-US" altLang="en-US" sz="2800" b="1" dirty="0">
                  <a:latin typeface="Arial" pitchFamily="34" charset="0"/>
                  <a:cs typeface="Arial" pitchFamily="34" charset="0"/>
                </a:rPr>
                <a:t>2. </a:t>
              </a:r>
              <a:r>
                <a:rPr lang="en-US" altLang="en-US" sz="2800" b="1" dirty="0" err="1">
                  <a:latin typeface="Arial" pitchFamily="34" charset="0"/>
                  <a:cs typeface="Arial" pitchFamily="34" charset="0"/>
                </a:rPr>
                <a:t>Nháy</a:t>
              </a:r>
              <a:r>
                <a:rPr lang="en-US" alt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800" b="1" dirty="0" err="1">
                  <a:latin typeface="Arial" pitchFamily="34" charset="0"/>
                  <a:cs typeface="Arial" pitchFamily="34" charset="0"/>
                </a:rPr>
                <a:t>mũi</a:t>
              </a:r>
              <a:r>
                <a:rPr lang="en-US" alt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800" b="1" dirty="0" err="1">
                  <a:latin typeface="Arial" pitchFamily="34" charset="0"/>
                  <a:cs typeface="Arial" pitchFamily="34" charset="0"/>
                </a:rPr>
                <a:t>tên</a:t>
              </a:r>
              <a:endParaRPr lang="en-US" altLang="en-US" sz="2800" b="1" dirty="0">
                <a:latin typeface="Arial" pitchFamily="34" charset="0"/>
                <a:cs typeface="Arial" pitchFamily="34" charset="0"/>
              </a:endParaRPr>
            </a:p>
            <a:p>
              <a:pPr algn="just" eaLnBrk="1" hangingPunct="1"/>
              <a:r>
                <a:rPr lang="en-US" altLang="en-US" sz="2800" b="1" dirty="0">
                  <a:latin typeface="Arial" pitchFamily="34" charset="0"/>
                  <a:cs typeface="Arial" pitchFamily="34" charset="0"/>
                </a:rPr>
                <a:t>         </a:t>
              </a:r>
              <a:r>
                <a:rPr lang="en-US" altLang="en-US" sz="2800" b="1" dirty="0" err="1" smtClean="0">
                  <a:latin typeface="Arial" pitchFamily="34" charset="0"/>
                  <a:cs typeface="Arial" pitchFamily="34" charset="0"/>
                </a:rPr>
                <a:t>bên</a:t>
              </a:r>
              <a:r>
                <a:rPr lang="en-US" altLang="en-US" sz="28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800" b="1" dirty="0" err="1" smtClean="0">
                  <a:latin typeface="Arial" pitchFamily="34" charset="0"/>
                  <a:cs typeface="Arial" pitchFamily="34" charset="0"/>
                </a:rPr>
                <a:t>phải</a:t>
              </a:r>
              <a:r>
                <a:rPr lang="en-US" altLang="en-US" sz="28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800" b="1" dirty="0" err="1">
                  <a:latin typeface="Arial" pitchFamily="34" charset="0"/>
                  <a:cs typeface="Arial" pitchFamily="34" charset="0"/>
                </a:rPr>
                <a:t>hộp</a:t>
              </a:r>
              <a:r>
                <a:rPr lang="en-US" alt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8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Font Color</a:t>
              </a:r>
            </a:p>
          </p:txBody>
        </p:sp>
        <p:pic>
          <p:nvPicPr>
            <p:cNvPr id="25613" name="Picture 25"/>
            <p:cNvPicPr>
              <a:picLocks noChangeAspect="1" noChangeArrowheads="1"/>
            </p:cNvPicPr>
            <p:nvPr/>
          </p:nvPicPr>
          <p:blipFill>
            <a:blip r:embed="rId3">
              <a:lum bright="-2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500"/>
            <a:stretch>
              <a:fillRect/>
            </a:stretch>
          </p:blipFill>
          <p:spPr bwMode="auto">
            <a:xfrm>
              <a:off x="3886201" y="2206625"/>
              <a:ext cx="311150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075" name="AutoShape 19"/>
          <p:cNvSpPr>
            <a:spLocks noChangeArrowheads="1"/>
          </p:cNvSpPr>
          <p:nvPr/>
        </p:nvSpPr>
        <p:spPr bwMode="auto">
          <a:xfrm>
            <a:off x="228600" y="4572000"/>
            <a:ext cx="2540000" cy="579437"/>
          </a:xfrm>
          <a:prstGeom prst="wedgeRoundRectCallout">
            <a:avLst>
              <a:gd name="adj1" fmla="val 36889"/>
              <a:gd name="adj2" fmla="val -119435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hangingPunct="1"/>
            <a:r>
              <a:rPr lang="en-US" altLang="en-US" sz="2800" b="1">
                <a:latin typeface="Arial" pitchFamily="34" charset="0"/>
                <a:cs typeface="Arial" pitchFamily="34" charset="0"/>
              </a:rPr>
              <a:t>3. Chọn màu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371600" y="238780"/>
            <a:ext cx="7467599" cy="5232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54000" rIns="54000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indent="457200" eaLnBrk="1" hangingPunct="1">
              <a:spcBef>
                <a:spcPct val="50000"/>
              </a:spcBef>
            </a:pPr>
            <a:r>
              <a:rPr lang="en-US" alt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alt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alt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alt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kí</a:t>
            </a:r>
            <a:r>
              <a:rPr lang="en-US" alt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alt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alt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42121" y="838200"/>
            <a:ext cx="4097597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d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Định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dạng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màu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45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2" grpId="0" animBg="1"/>
      <p:bldP spid="45075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371600" y="238780"/>
            <a:ext cx="7467599" cy="5232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54000" rIns="54000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indent="457200" eaLnBrk="1" hangingPunct="1">
              <a:spcBef>
                <a:spcPct val="50000"/>
              </a:spcBef>
            </a:pPr>
            <a:r>
              <a:rPr lang="en-US" alt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alt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alt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alt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kí</a:t>
            </a:r>
            <a:r>
              <a:rPr lang="en-US" alt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alt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alt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67000" y="4114800"/>
            <a:ext cx="5612934" cy="2288458"/>
            <a:chOff x="2963253" y="3886200"/>
            <a:chExt cx="5612934" cy="228845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86"/>
            <a:stretch/>
          </p:blipFill>
          <p:spPr>
            <a:xfrm>
              <a:off x="2963253" y="3886200"/>
              <a:ext cx="5612934" cy="2288458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7687653" y="5166276"/>
              <a:ext cx="770281" cy="54290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942121" y="1000780"/>
            <a:ext cx="4097597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d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Định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dạng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màu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42120" y="1905000"/>
            <a:ext cx="6516079" cy="1815882"/>
            <a:chOff x="1942120" y="1905000"/>
            <a:chExt cx="6516079" cy="1815882"/>
          </a:xfrm>
        </p:grpSpPr>
        <p:sp>
          <p:nvSpPr>
            <p:cNvPr id="4" name="Rectangle 3"/>
            <p:cNvSpPr/>
            <p:nvPr/>
          </p:nvSpPr>
          <p:spPr>
            <a:xfrm>
              <a:off x="1942120" y="1905000"/>
              <a:ext cx="6516079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itchFamily="34" charset="0"/>
                <a:buChar char="̵"/>
              </a:pPr>
              <a:r>
                <a:rPr lang="en-US" altLang="en-US" sz="2800" b="1" dirty="0" err="1" smtClean="0">
                  <a:latin typeface="Arial" pitchFamily="34" charset="0"/>
                  <a:cs typeface="Arial" pitchFamily="34" charset="0"/>
                </a:rPr>
                <a:t>Chọn</a:t>
              </a:r>
              <a:r>
                <a:rPr lang="en-US" altLang="en-US" sz="28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800" b="1" dirty="0" err="1">
                  <a:latin typeface="Arial" pitchFamily="34" charset="0"/>
                  <a:cs typeface="Arial" pitchFamily="34" charset="0"/>
                </a:rPr>
                <a:t>văn</a:t>
              </a:r>
              <a:r>
                <a:rPr lang="en-US" alt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800" b="1" dirty="0" err="1" smtClean="0">
                  <a:latin typeface="Arial" pitchFamily="34" charset="0"/>
                  <a:cs typeface="Arial" pitchFamily="34" charset="0"/>
                </a:rPr>
                <a:t>bản</a:t>
              </a:r>
              <a:endParaRPr lang="en-US" altLang="en-US" sz="2800" b="1" dirty="0">
                <a:latin typeface="Arial" pitchFamily="34" charset="0"/>
                <a:cs typeface="Arial" pitchFamily="34" charset="0"/>
              </a:endParaRPr>
            </a:p>
            <a:p>
              <a:pPr marL="285750" indent="-285750" algn="just">
                <a:buFont typeface="Arial" pitchFamily="34" charset="0"/>
                <a:buChar char="̵"/>
              </a:pPr>
              <a:r>
                <a:rPr lang="en-US" altLang="en-US" sz="2800" b="1" dirty="0" err="1">
                  <a:latin typeface="Arial" pitchFamily="34" charset="0"/>
                  <a:cs typeface="Arial" pitchFamily="34" charset="0"/>
                </a:rPr>
                <a:t>Nháy</a:t>
              </a:r>
              <a:r>
                <a:rPr lang="en-US" alt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800" b="1" dirty="0" err="1">
                  <a:latin typeface="Arial" pitchFamily="34" charset="0"/>
                  <a:cs typeface="Arial" pitchFamily="34" charset="0"/>
                </a:rPr>
                <a:t>mũi</a:t>
              </a:r>
              <a:r>
                <a:rPr lang="en-US" alt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800" b="1" dirty="0" err="1">
                  <a:latin typeface="Arial" pitchFamily="34" charset="0"/>
                  <a:cs typeface="Arial" pitchFamily="34" charset="0"/>
                </a:rPr>
                <a:t>tên</a:t>
              </a:r>
              <a:r>
                <a:rPr lang="en-US" altLang="en-US" sz="2800" b="1" dirty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en-US" altLang="en-US" sz="2800" b="1" dirty="0" err="1">
                  <a:latin typeface="Arial" pitchFamily="34" charset="0"/>
                  <a:cs typeface="Arial" pitchFamily="34" charset="0"/>
                </a:rPr>
                <a:t>bên</a:t>
              </a:r>
              <a:r>
                <a:rPr lang="en-US" alt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800" b="1" dirty="0" err="1">
                  <a:latin typeface="Arial" pitchFamily="34" charset="0"/>
                  <a:cs typeface="Arial" pitchFamily="34" charset="0"/>
                </a:rPr>
                <a:t>phải</a:t>
              </a:r>
              <a:r>
                <a:rPr lang="en-US" alt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800" b="1" dirty="0" err="1">
                  <a:latin typeface="Arial" pitchFamily="34" charset="0"/>
                  <a:cs typeface="Arial" pitchFamily="34" charset="0"/>
                </a:rPr>
                <a:t>hộp</a:t>
              </a:r>
              <a:r>
                <a:rPr lang="en-US" alt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8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Font Size</a:t>
              </a:r>
              <a:endParaRPr lang="en-US" altLang="en-US" sz="2800" b="1" dirty="0">
                <a:latin typeface="Arial" pitchFamily="34" charset="0"/>
                <a:cs typeface="Arial" pitchFamily="34" charset="0"/>
              </a:endParaRPr>
            </a:p>
            <a:p>
              <a:pPr marL="285750" indent="-285750">
                <a:buFont typeface="Arial" pitchFamily="34" charset="0"/>
                <a:buChar char="̵"/>
              </a:pPr>
              <a:r>
                <a:rPr lang="en-US" altLang="en-US" sz="2800" b="1" dirty="0" err="1">
                  <a:latin typeface="Arial" pitchFamily="34" charset="0"/>
                  <a:cs typeface="Arial" pitchFamily="34" charset="0"/>
                </a:rPr>
                <a:t>Chọn</a:t>
              </a:r>
              <a:r>
                <a:rPr lang="en-US" alt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800" b="1" dirty="0" err="1" smtClean="0">
                  <a:latin typeface="Arial" pitchFamily="34" charset="0"/>
                  <a:cs typeface="Arial" pitchFamily="34" charset="0"/>
                </a:rPr>
                <a:t>màu</a:t>
              </a:r>
              <a:r>
                <a:rPr lang="en-US" altLang="en-US" sz="28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800" b="1" dirty="0" err="1" smtClean="0">
                  <a:latin typeface="Arial" pitchFamily="34" charset="0"/>
                  <a:cs typeface="Arial" pitchFamily="34" charset="0"/>
                </a:rPr>
                <a:t>chữ</a:t>
              </a:r>
              <a:endParaRPr lang="en-US" altLang="en-US" sz="28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6" name="Picture 25"/>
            <p:cNvPicPr>
              <a:picLocks noChangeAspect="1" noChangeArrowheads="1"/>
            </p:cNvPicPr>
            <p:nvPr/>
          </p:nvPicPr>
          <p:blipFill>
            <a:blip r:embed="rId3">
              <a:lum bright="-2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500"/>
            <a:stretch>
              <a:fillRect/>
            </a:stretch>
          </p:blipFill>
          <p:spPr bwMode="auto">
            <a:xfrm>
              <a:off x="4794250" y="2422416"/>
              <a:ext cx="311150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8693" y="960866"/>
            <a:ext cx="1105814" cy="110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99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497" y="75759"/>
            <a:ext cx="9144000" cy="95410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Quan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sát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2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trình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bày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văn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bản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sau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. Theo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dễ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dễ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ghi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nhớ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9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4"/>
          <a:stretch/>
        </p:blipFill>
        <p:spPr bwMode="auto">
          <a:xfrm>
            <a:off x="44245" y="2021373"/>
            <a:ext cx="4451555" cy="3247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813" y="2021373"/>
            <a:ext cx="4377813" cy="3388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356628" y="1349514"/>
            <a:ext cx="17303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CÁCH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1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82546" y="1370059"/>
            <a:ext cx="17303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CÁCH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650351"/>
            <a:ext cx="297180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2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371600" y="238780"/>
            <a:ext cx="7467599" cy="5232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54000" rIns="54000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indent="457200" eaLnBrk="1" hangingPunct="1">
              <a:spcBef>
                <a:spcPct val="50000"/>
              </a:spcBef>
            </a:pPr>
            <a:r>
              <a:rPr lang="en-US" alt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alt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alt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alt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kí</a:t>
            </a:r>
            <a:r>
              <a:rPr lang="en-US" alt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alt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alt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162050" y="874693"/>
            <a:ext cx="77819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Cách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2: </a:t>
            </a:r>
            <a:r>
              <a:rPr lang="en-US" altLang="en-US" sz="2800" b="0" dirty="0" err="1" smtClean="0">
                <a:latin typeface="Arial" pitchFamily="34" charset="0"/>
                <a:cs typeface="Arial" pitchFamily="34" charset="0"/>
              </a:rPr>
              <a:t>Sử</a:t>
            </a:r>
            <a:r>
              <a:rPr lang="en-US" altLang="en-US" sz="28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0" dirty="0" err="1" smtClean="0">
                <a:latin typeface="Arial" pitchFamily="34" charset="0"/>
                <a:cs typeface="Arial" pitchFamily="34" charset="0"/>
              </a:rPr>
              <a:t>dụng</a:t>
            </a:r>
            <a:r>
              <a:rPr lang="en-US" altLang="en-US" sz="28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0" dirty="0" err="1" smtClean="0">
                <a:latin typeface="Arial" pitchFamily="34" charset="0"/>
                <a:cs typeface="Arial" pitchFamily="34" charset="0"/>
              </a:rPr>
              <a:t>hộp</a:t>
            </a:r>
            <a:r>
              <a:rPr lang="en-US" altLang="en-US" sz="28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0" dirty="0" err="1" smtClean="0">
                <a:latin typeface="Arial" pitchFamily="34" charset="0"/>
                <a:cs typeface="Arial" pitchFamily="34" charset="0"/>
              </a:rPr>
              <a:t>thoại</a:t>
            </a:r>
            <a:r>
              <a:rPr lang="en-US" altLang="en-US" sz="28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Font</a:t>
            </a:r>
            <a:endParaRPr lang="en-US" alt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125" y="1434784"/>
            <a:ext cx="4797074" cy="51418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2"/>
          <a:stretch/>
        </p:blipFill>
        <p:spPr>
          <a:xfrm>
            <a:off x="76200" y="1434784"/>
            <a:ext cx="3800474" cy="153962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428999" y="2702959"/>
            <a:ext cx="513735" cy="42124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76400" y="3235434"/>
            <a:ext cx="2200274" cy="18158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tự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hiểu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thêm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này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6225" y="4143375"/>
            <a:ext cx="219075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13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12" y="533400"/>
            <a:ext cx="5900464" cy="6324599"/>
          </a:xfrm>
          <a:prstGeom prst="rect">
            <a:avLst/>
          </a:prstGeom>
        </p:spPr>
      </p:pic>
      <p:sp>
        <p:nvSpPr>
          <p:cNvPr id="79877" name="AutoShape 5"/>
          <p:cNvSpPr>
            <a:spLocks noChangeArrowheads="1"/>
          </p:cNvSpPr>
          <p:nvPr/>
        </p:nvSpPr>
        <p:spPr bwMode="auto">
          <a:xfrm>
            <a:off x="58738" y="1752600"/>
            <a:ext cx="1770062" cy="1143000"/>
          </a:xfrm>
          <a:prstGeom prst="wedgeRectCallout">
            <a:avLst>
              <a:gd name="adj1" fmla="val 65757"/>
              <a:gd name="adj2" fmla="val 7415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alt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phông</a:t>
            </a:r>
            <a:r>
              <a:rPr lang="en-US" alt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chữ</a:t>
            </a:r>
            <a:endParaRPr lang="en-US" alt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5"/>
          <p:cNvSpPr>
            <a:spLocks noChangeArrowheads="1"/>
          </p:cNvSpPr>
          <p:nvPr/>
        </p:nvSpPr>
        <p:spPr bwMode="auto">
          <a:xfrm>
            <a:off x="58738" y="3276600"/>
            <a:ext cx="1600200" cy="968375"/>
          </a:xfrm>
          <a:prstGeom prst="wedgeRectCallout">
            <a:avLst>
              <a:gd name="adj1" fmla="val 81150"/>
              <a:gd name="adj2" fmla="val -39215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alt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alt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chữ</a:t>
            </a:r>
            <a:endParaRPr lang="en-US" alt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3070905" y="762000"/>
            <a:ext cx="2796495" cy="664642"/>
          </a:xfrm>
          <a:prstGeom prst="wedgeRectCallout">
            <a:avLst>
              <a:gd name="adj1" fmla="val 28307"/>
              <a:gd name="adj2" fmla="val 105305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24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altLang="en-US" sz="2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kiểu</a:t>
            </a:r>
            <a:r>
              <a:rPr lang="en-US" altLang="en-US" sz="2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chữ</a:t>
            </a:r>
            <a:endParaRPr lang="en-US" altLang="en-US" sz="2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6781800" y="1981200"/>
            <a:ext cx="2209800" cy="685800"/>
          </a:xfrm>
          <a:prstGeom prst="wedgeRectCallout">
            <a:avLst>
              <a:gd name="adj1" fmla="val -84829"/>
              <a:gd name="adj2" fmla="val -56619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alt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cỡ</a:t>
            </a:r>
            <a:r>
              <a:rPr lang="en-US" alt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chữ</a:t>
            </a:r>
            <a:endParaRPr lang="en-US" alt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5867400" y="5410200"/>
            <a:ext cx="2743200" cy="830997"/>
          </a:xfrm>
          <a:prstGeom prst="wedgeRectCallout">
            <a:avLst>
              <a:gd name="adj1" fmla="val -38472"/>
              <a:gd name="adj2" fmla="val 70754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400" dirty="0" err="1" smtClean="0">
                <a:latin typeface="Arial" pitchFamily="34" charset="0"/>
              </a:rPr>
              <a:t>Nháy</a:t>
            </a:r>
            <a:r>
              <a:rPr lang="en-US" altLang="en-US" sz="2400" dirty="0" smtClean="0">
                <a:latin typeface="Arial" pitchFamily="34" charset="0"/>
              </a:rPr>
              <a:t> Ok </a:t>
            </a:r>
            <a:r>
              <a:rPr lang="en-US" altLang="en-US" sz="2400" dirty="0" err="1" smtClean="0">
                <a:latin typeface="Arial" pitchFamily="34" charset="0"/>
              </a:rPr>
              <a:t>để</a:t>
            </a:r>
            <a:r>
              <a:rPr lang="en-US" altLang="en-US" sz="2400" dirty="0" smtClean="0">
                <a:latin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</a:rPr>
              <a:t>áp</a:t>
            </a:r>
            <a:r>
              <a:rPr lang="en-US" altLang="en-US" sz="2400" dirty="0" smtClean="0">
                <a:latin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</a:rPr>
              <a:t>dụng</a:t>
            </a:r>
            <a:endParaRPr lang="en-US" altLang="en-US" sz="2400" dirty="0">
              <a:latin typeface="Arial" pitchFamily="34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3124200" y="4244975"/>
            <a:ext cx="3657600" cy="797719"/>
          </a:xfrm>
          <a:prstGeom prst="wedgeRectCallout">
            <a:avLst>
              <a:gd name="adj1" fmla="val -7738"/>
              <a:gd name="adj2" fmla="val 7705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Hiển</a:t>
            </a:r>
            <a:r>
              <a:rPr lang="en-US" alt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thị</a:t>
            </a:r>
            <a:r>
              <a:rPr lang="en-US" alt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alt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alt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alt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alt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chữ</a:t>
            </a:r>
            <a:endParaRPr lang="en-US" alt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70905" y="-10103"/>
            <a:ext cx="30732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Hộp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latin typeface="Arial" pitchFamily="34" charset="0"/>
                <a:cs typeface="Arial" pitchFamily="34" charset="0"/>
              </a:rPr>
              <a:t>thoại</a:t>
            </a:r>
            <a:r>
              <a:rPr lang="en-US" alt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Font</a:t>
            </a:r>
            <a:endParaRPr lang="en-US" alt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43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 animBg="1"/>
      <p:bldP spid="2" grpId="0" animBg="1"/>
      <p:bldP spid="3" grpId="0" animBg="1"/>
      <p:bldP spid="4" grpId="0" animBg="1"/>
      <p:bldP spid="1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304800"/>
            <a:ext cx="7620000" cy="218521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BR" altLang="en-US" sz="2600" i="1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BR" altLang="en-US" sz="3200" b="1" i="1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Lưu </a:t>
            </a:r>
            <a:r>
              <a:rPr lang="pt-BR" altLang="en-US" sz="3200" b="1" i="1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ý:</a:t>
            </a:r>
            <a:r>
              <a:rPr lang="pt-BR" altLang="en-US" sz="3200" b="1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altLang="en-US" sz="2600" dirty="0" err="1">
                <a:latin typeface="Arial" pitchFamily="34" charset="0"/>
                <a:cs typeface="Arial" pitchFamily="34" charset="0"/>
              </a:rPr>
              <a:t>Nên</a:t>
            </a:r>
            <a:r>
              <a:rPr lang="en-US" alt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altLang="en-US" sz="2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altLang="en-US" sz="2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>
                <a:latin typeface="Arial" pitchFamily="34" charset="0"/>
                <a:cs typeface="Arial" pitchFamily="34" charset="0"/>
              </a:rPr>
              <a:t>văn</a:t>
            </a:r>
            <a:r>
              <a:rPr lang="en-US" alt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>
                <a:latin typeface="Arial" pitchFamily="34" charset="0"/>
                <a:cs typeface="Arial" pitchFamily="34" charset="0"/>
              </a:rPr>
              <a:t>bản</a:t>
            </a:r>
            <a:r>
              <a:rPr lang="en-US" alt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altLang="en-US" sz="2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altLang="en-US" sz="2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altLang="en-US" sz="2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soạn</a:t>
            </a:r>
            <a:r>
              <a:rPr lang="en-US" altLang="en-US" sz="2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thảo</a:t>
            </a:r>
            <a:r>
              <a:rPr lang="en-US" altLang="en-US" sz="2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xong</a:t>
            </a:r>
            <a:r>
              <a:rPr lang="en-US" alt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>
                <a:latin typeface="Arial" pitchFamily="34" charset="0"/>
                <a:cs typeface="Arial" pitchFamily="34" charset="0"/>
              </a:rPr>
              <a:t>toàn</a:t>
            </a:r>
            <a:r>
              <a:rPr lang="en-US" alt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>
                <a:latin typeface="Arial" pitchFamily="34" charset="0"/>
                <a:cs typeface="Arial" pitchFamily="34" charset="0"/>
              </a:rPr>
              <a:t>bộ</a:t>
            </a:r>
            <a:r>
              <a:rPr lang="en-US" alt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>
                <a:latin typeface="Arial" pitchFamily="34" charset="0"/>
                <a:cs typeface="Arial" pitchFamily="34" charset="0"/>
              </a:rPr>
              <a:t>phần</a:t>
            </a:r>
            <a:r>
              <a:rPr lang="en-US" alt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latin typeface="Arial" pitchFamily="34" charset="0"/>
                <a:cs typeface="Arial" pitchFamily="34" charset="0"/>
              </a:rPr>
              <a:t>nội</a:t>
            </a:r>
            <a:r>
              <a:rPr lang="en-US" altLang="en-US" sz="2600" b="1" dirty="0">
                <a:latin typeface="Arial" pitchFamily="34" charset="0"/>
                <a:cs typeface="Arial" pitchFamily="34" charset="0"/>
              </a:rPr>
              <a:t> dung </a:t>
            </a:r>
            <a:r>
              <a:rPr lang="en-US" altLang="en-US" sz="26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>
                <a:latin typeface="Arial" pitchFamily="34" charset="0"/>
                <a:cs typeface="Arial" pitchFamily="34" charset="0"/>
              </a:rPr>
              <a:t>văn</a:t>
            </a:r>
            <a:r>
              <a:rPr lang="en-US" alt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>
                <a:latin typeface="Arial" pitchFamily="34" charset="0"/>
                <a:cs typeface="Arial" pitchFamily="34" charset="0"/>
              </a:rPr>
              <a:t>bản</a:t>
            </a:r>
            <a:r>
              <a:rPr lang="en-US" altLang="en-US" sz="2600" dirty="0">
                <a:latin typeface="Arial" pitchFamily="34" charset="0"/>
                <a:cs typeface="Arial" pitchFamily="34" charset="0"/>
              </a:rPr>
              <a:t>. </a:t>
            </a:r>
            <a:endParaRPr lang="en-US" altLang="en-US" sz="26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altLang="en-US" sz="2600" dirty="0" smtClean="0">
                <a:latin typeface="Arial" pitchFamily="34" charset="0"/>
                <a:cs typeface="Arial" pitchFamily="34" charset="0"/>
              </a:rPr>
              <a:t>Nên </a:t>
            </a:r>
            <a:r>
              <a:rPr lang="pt-BR" altLang="en-US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chọn phần văn bản </a:t>
            </a:r>
            <a:r>
              <a:rPr lang="pt-BR" altLang="en-US" sz="2600" dirty="0" smtClean="0">
                <a:latin typeface="Arial" pitchFamily="34" charset="0"/>
                <a:cs typeface="Arial" pitchFamily="34" charset="0"/>
              </a:rPr>
              <a:t>muốn định dạng </a:t>
            </a:r>
            <a:r>
              <a:rPr lang="pt-BR" altLang="en-US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trước khi định dạng   </a:t>
            </a:r>
          </a:p>
        </p:txBody>
      </p:sp>
      <p:sp>
        <p:nvSpPr>
          <p:cNvPr id="3" name="Rectangle 2"/>
          <p:cNvSpPr/>
          <p:nvPr/>
        </p:nvSpPr>
        <p:spPr>
          <a:xfrm>
            <a:off x="2895600" y="5505271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altLang="en-US" sz="2400" i="1" dirty="0" smtClean="0">
                <a:latin typeface="Arial" pitchFamily="34" charset="0"/>
                <a:cs typeface="Arial" pitchFamily="34" charset="0"/>
              </a:rPr>
              <a:t>- Nếu </a:t>
            </a:r>
            <a:r>
              <a:rPr lang="pt-BR" altLang="en-US" sz="2400" i="1" dirty="0">
                <a:latin typeface="Arial" pitchFamily="34" charset="0"/>
                <a:cs typeface="Arial" pitchFamily="34" charset="0"/>
              </a:rPr>
              <a:t>không chọn trước phần văn bản nào thì các thao tác định dạng trên sẽ được áp dụng cho các kí tự sẽ được gõ vào sau đó.</a:t>
            </a:r>
            <a:r>
              <a:rPr lang="en-US" altLang="en-US" sz="2400" i="1" dirty="0">
                <a:latin typeface="Arial" pitchFamily="34" charset="0"/>
                <a:cs typeface="Arial" pitchFamily="34" charset="0"/>
              </a:rPr>
              <a:t> </a:t>
            </a:r>
            <a:endParaRPr lang="en-US" altLang="en-US" sz="2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95600" y="4076521"/>
            <a:ext cx="60019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i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tiết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kiệm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thời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gian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giúp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cho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văn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bản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định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dạng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thống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nhất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hợp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lí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phải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chỉnh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sửa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lại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nhiều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lần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. </a:t>
            </a:r>
            <a:endParaRPr lang="en-US" sz="24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76500"/>
            <a:ext cx="2857500" cy="285750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3581400" y="2667000"/>
            <a:ext cx="2514600" cy="838200"/>
          </a:xfrm>
          <a:prstGeom prst="wedgeRoundRectCallout">
            <a:avLst>
              <a:gd name="adj1" fmla="val -76548"/>
              <a:gd name="adj2" fmla="val 83279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Tại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sao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vậy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57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143000" y="1117937"/>
            <a:ext cx="7696200" cy="954107"/>
          </a:xfrm>
          <a:prstGeom prst="rect">
            <a:avLst/>
          </a:prstGeom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54000" rIns="54000" anchor="ctr">
            <a:spAutoFit/>
          </a:bodyPr>
          <a:lstStyle/>
          <a:p>
            <a:pPr algn="just" eaLnBrk="1" hangingPunct="1">
              <a:defRPr/>
            </a:pPr>
            <a:r>
              <a:rPr lang="en-US" alt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alt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1:</a:t>
            </a:r>
            <a:r>
              <a:rPr lang="en-US" alt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Mục</a:t>
            </a:r>
            <a:r>
              <a:rPr lang="en-US" alt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đích</a:t>
            </a:r>
            <a:r>
              <a:rPr lang="en-US" alt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alt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alt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văn</a:t>
            </a:r>
            <a:r>
              <a:rPr lang="en-US" alt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bản</a:t>
            </a:r>
            <a:r>
              <a:rPr lang="en-US" alt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alt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alt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7107" name="Text Box 10"/>
          <p:cNvSpPr txBox="1">
            <a:spLocks noChangeArrowheads="1"/>
          </p:cNvSpPr>
          <p:nvPr/>
        </p:nvSpPr>
        <p:spPr bwMode="auto">
          <a:xfrm>
            <a:off x="2743199" y="2384048"/>
            <a:ext cx="608818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000" rIns="54000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 eaLnBrk="1" hangingPunct="1"/>
            <a:r>
              <a:rPr lang="fr-FR" altLang="en-US" sz="2600" dirty="0" smtClean="0">
                <a:latin typeface="Arial" pitchFamily="34" charset="0"/>
                <a:cs typeface="Arial" pitchFamily="34" charset="0"/>
              </a:rPr>
              <a:t>a. </a:t>
            </a:r>
            <a:r>
              <a:rPr lang="fr-FR" altLang="en-US" sz="2600" dirty="0" err="1" smtClean="0">
                <a:latin typeface="Arial" pitchFamily="34" charset="0"/>
                <a:cs typeface="Arial" pitchFamily="34" charset="0"/>
              </a:rPr>
              <a:t>Giúp</a:t>
            </a:r>
            <a:r>
              <a:rPr lang="fr-FR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2600" dirty="0" err="1">
                <a:latin typeface="Arial" pitchFamily="34" charset="0"/>
                <a:cs typeface="Arial" pitchFamily="34" charset="0"/>
              </a:rPr>
              <a:t>văn</a:t>
            </a:r>
            <a:r>
              <a:rPr lang="fr-FR" alt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2600" dirty="0" err="1">
                <a:latin typeface="Arial" pitchFamily="34" charset="0"/>
                <a:cs typeface="Arial" pitchFamily="34" charset="0"/>
              </a:rPr>
              <a:t>bản</a:t>
            </a:r>
            <a:r>
              <a:rPr lang="fr-FR" alt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2600" dirty="0" err="1">
                <a:latin typeface="Arial" pitchFamily="34" charset="0"/>
                <a:cs typeface="Arial" pitchFamily="34" charset="0"/>
              </a:rPr>
              <a:t>đẹp</a:t>
            </a:r>
            <a:endParaRPr lang="en-US" alt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108" name="Text Box 12"/>
          <p:cNvSpPr txBox="1">
            <a:spLocks noChangeArrowheads="1"/>
          </p:cNvSpPr>
          <p:nvPr/>
        </p:nvSpPr>
        <p:spPr bwMode="auto">
          <a:xfrm>
            <a:off x="2743200" y="3153450"/>
            <a:ext cx="609819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000" rIns="54000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 eaLnBrk="1" hangingPunct="1"/>
            <a:r>
              <a:rPr lang="fr-FR" altLang="en-US" sz="2600" dirty="0" smtClean="0">
                <a:latin typeface="Arial" pitchFamily="34" charset="0"/>
                <a:cs typeface="Arial" pitchFamily="34" charset="0"/>
              </a:rPr>
              <a:t>b. </a:t>
            </a:r>
            <a:r>
              <a:rPr lang="fr-FR" altLang="en-US" sz="2600" dirty="0" err="1" smtClean="0">
                <a:latin typeface="Arial" pitchFamily="34" charset="0"/>
                <a:cs typeface="Arial" pitchFamily="34" charset="0"/>
              </a:rPr>
              <a:t>Giúp</a:t>
            </a:r>
            <a:r>
              <a:rPr lang="fr-FR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2600" dirty="0" err="1">
                <a:latin typeface="Arial" pitchFamily="34" charset="0"/>
                <a:cs typeface="Arial" pitchFamily="34" charset="0"/>
              </a:rPr>
              <a:t>văn</a:t>
            </a:r>
            <a:r>
              <a:rPr lang="fr-FR" alt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2600" dirty="0" err="1">
                <a:latin typeface="Arial" pitchFamily="34" charset="0"/>
                <a:cs typeface="Arial" pitchFamily="34" charset="0"/>
              </a:rPr>
              <a:t>bản</a:t>
            </a:r>
            <a:r>
              <a:rPr lang="fr-FR" alt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2600" dirty="0" err="1">
                <a:latin typeface="Arial" pitchFamily="34" charset="0"/>
                <a:cs typeface="Arial" pitchFamily="34" charset="0"/>
              </a:rPr>
              <a:t>dễ</a:t>
            </a:r>
            <a:r>
              <a:rPr lang="fr-FR" alt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2600" dirty="0" err="1">
                <a:latin typeface="Arial" pitchFamily="34" charset="0"/>
                <a:cs typeface="Arial" pitchFamily="34" charset="0"/>
              </a:rPr>
              <a:t>đọc</a:t>
            </a:r>
            <a:endParaRPr lang="en-US" alt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109" name="Text Box 14"/>
          <p:cNvSpPr txBox="1">
            <a:spLocks noChangeArrowheads="1"/>
          </p:cNvSpPr>
          <p:nvPr/>
        </p:nvSpPr>
        <p:spPr bwMode="auto">
          <a:xfrm>
            <a:off x="2743200" y="3922852"/>
            <a:ext cx="62484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000" rIns="54000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 eaLnBrk="1" hangingPunct="1"/>
            <a:r>
              <a:rPr lang="fr-FR" altLang="en-US" sz="2600" dirty="0" smtClean="0">
                <a:latin typeface="Arial" pitchFamily="34" charset="0"/>
                <a:cs typeface="Arial" pitchFamily="34" charset="0"/>
              </a:rPr>
              <a:t>c. </a:t>
            </a:r>
            <a:r>
              <a:rPr lang="fr-FR" altLang="en-US" sz="2600" dirty="0" err="1" smtClean="0">
                <a:latin typeface="Arial" pitchFamily="34" charset="0"/>
                <a:cs typeface="Arial" pitchFamily="34" charset="0"/>
              </a:rPr>
              <a:t>Giúp</a:t>
            </a:r>
            <a:r>
              <a:rPr lang="fr-FR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2600" dirty="0" err="1">
                <a:latin typeface="Arial" pitchFamily="34" charset="0"/>
                <a:cs typeface="Arial" pitchFamily="34" charset="0"/>
              </a:rPr>
              <a:t>người</a:t>
            </a:r>
            <a:r>
              <a:rPr lang="fr-FR" alt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2600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fr-FR" alt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2600" dirty="0" err="1">
                <a:latin typeface="Arial" pitchFamily="34" charset="0"/>
                <a:cs typeface="Arial" pitchFamily="34" charset="0"/>
              </a:rPr>
              <a:t>dễ</a:t>
            </a:r>
            <a:r>
              <a:rPr lang="fr-FR" alt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2600" dirty="0" err="1">
                <a:latin typeface="Arial" pitchFamily="34" charset="0"/>
                <a:cs typeface="Arial" pitchFamily="34" charset="0"/>
              </a:rPr>
              <a:t>ghi</a:t>
            </a:r>
            <a:r>
              <a:rPr lang="fr-FR" alt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2600" dirty="0" err="1">
                <a:latin typeface="Arial" pitchFamily="34" charset="0"/>
                <a:cs typeface="Arial" pitchFamily="34" charset="0"/>
              </a:rPr>
              <a:t>nhớ</a:t>
            </a:r>
            <a:r>
              <a:rPr lang="fr-FR" alt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26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fr-FR" alt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2600" dirty="0" err="1">
                <a:latin typeface="Arial" pitchFamily="34" charset="0"/>
                <a:cs typeface="Arial" pitchFamily="34" charset="0"/>
              </a:rPr>
              <a:t>nội</a:t>
            </a:r>
            <a:r>
              <a:rPr lang="fr-FR" alt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2600" dirty="0" err="1">
                <a:latin typeface="Arial" pitchFamily="34" charset="0"/>
                <a:cs typeface="Arial" pitchFamily="34" charset="0"/>
              </a:rPr>
              <a:t>dung</a:t>
            </a:r>
            <a:r>
              <a:rPr lang="fr-FR" altLang="en-US" sz="2600" dirty="0">
                <a:latin typeface="Arial" pitchFamily="34" charset="0"/>
                <a:cs typeface="Arial" pitchFamily="34" charset="0"/>
              </a:rPr>
              <a:t>.</a:t>
            </a:r>
            <a:endParaRPr lang="en-US" alt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110" name="Text Box 21"/>
          <p:cNvSpPr txBox="1">
            <a:spLocks noChangeArrowheads="1"/>
          </p:cNvSpPr>
          <p:nvPr/>
        </p:nvSpPr>
        <p:spPr bwMode="auto">
          <a:xfrm>
            <a:off x="2743199" y="5127248"/>
            <a:ext cx="608818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000" rIns="54000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 eaLnBrk="1" hangingPunct="1"/>
            <a:r>
              <a:rPr lang="fr-FR" altLang="en-US" sz="2600" dirty="0" smtClean="0">
                <a:latin typeface="Arial" pitchFamily="34" charset="0"/>
                <a:cs typeface="Arial" pitchFamily="34" charset="0"/>
              </a:rPr>
              <a:t>d. </a:t>
            </a:r>
            <a:r>
              <a:rPr lang="fr-FR" altLang="en-US" sz="2600" dirty="0" err="1" smtClean="0">
                <a:latin typeface="Arial" pitchFamily="34" charset="0"/>
                <a:cs typeface="Arial" pitchFamily="34" charset="0"/>
              </a:rPr>
              <a:t>Giúp</a:t>
            </a:r>
            <a:r>
              <a:rPr lang="fr-FR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2600" dirty="0" err="1">
                <a:latin typeface="Arial" pitchFamily="34" charset="0"/>
                <a:cs typeface="Arial" pitchFamily="34" charset="0"/>
              </a:rPr>
              <a:t>văn</a:t>
            </a:r>
            <a:r>
              <a:rPr lang="fr-FR" alt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2600" dirty="0" err="1">
                <a:latin typeface="Arial" pitchFamily="34" charset="0"/>
                <a:cs typeface="Arial" pitchFamily="34" charset="0"/>
              </a:rPr>
              <a:t>bản</a:t>
            </a:r>
            <a:r>
              <a:rPr lang="fr-FR" alt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2600" dirty="0" err="1">
                <a:latin typeface="Arial" pitchFamily="34" charset="0"/>
                <a:cs typeface="Arial" pitchFamily="34" charset="0"/>
              </a:rPr>
              <a:t>đẹp</a:t>
            </a:r>
            <a:r>
              <a:rPr lang="fr-FR" altLang="en-US" sz="2600" dirty="0">
                <a:latin typeface="Arial" pitchFamily="34" charset="0"/>
                <a:cs typeface="Arial" pitchFamily="34" charset="0"/>
              </a:rPr>
              <a:t>, </a:t>
            </a:r>
            <a:r>
              <a:rPr lang="fr-FR" altLang="en-US" sz="2600" dirty="0" err="1">
                <a:latin typeface="Arial" pitchFamily="34" charset="0"/>
                <a:cs typeface="Arial" pitchFamily="34" charset="0"/>
              </a:rPr>
              <a:t>dễ</a:t>
            </a:r>
            <a:r>
              <a:rPr lang="fr-FR" alt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2600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fr-FR" alt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26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fr-FR" alt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2600" dirty="0" err="1">
                <a:latin typeface="Arial" pitchFamily="34" charset="0"/>
                <a:cs typeface="Arial" pitchFamily="34" charset="0"/>
              </a:rPr>
              <a:t>người</a:t>
            </a:r>
            <a:r>
              <a:rPr lang="fr-FR" alt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2600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fr-FR" alt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2600" dirty="0" err="1">
                <a:latin typeface="Arial" pitchFamily="34" charset="0"/>
                <a:cs typeface="Arial" pitchFamily="34" charset="0"/>
              </a:rPr>
              <a:t>dễ</a:t>
            </a:r>
            <a:r>
              <a:rPr lang="fr-FR" alt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2600" dirty="0" err="1">
                <a:latin typeface="Arial" pitchFamily="34" charset="0"/>
                <a:cs typeface="Arial" pitchFamily="34" charset="0"/>
              </a:rPr>
              <a:t>ghi</a:t>
            </a:r>
            <a:r>
              <a:rPr lang="fr-FR" altLang="en-US" sz="2600" dirty="0">
                <a:latin typeface="Arial" pitchFamily="34" charset="0"/>
                <a:cs typeface="Arial" pitchFamily="34" charset="0"/>
              </a:rPr>
              <a:t>  </a:t>
            </a:r>
            <a:r>
              <a:rPr lang="fr-FR" altLang="en-US" sz="2600" dirty="0" err="1">
                <a:latin typeface="Arial" pitchFamily="34" charset="0"/>
                <a:cs typeface="Arial" pitchFamily="34" charset="0"/>
              </a:rPr>
              <a:t>nhớ</a:t>
            </a:r>
            <a:r>
              <a:rPr lang="fr-FR" alt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26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fr-FR" alt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2600" dirty="0" err="1">
                <a:latin typeface="Arial" pitchFamily="34" charset="0"/>
                <a:cs typeface="Arial" pitchFamily="34" charset="0"/>
              </a:rPr>
              <a:t>nội</a:t>
            </a:r>
            <a:r>
              <a:rPr lang="fr-FR" alt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2600" dirty="0" err="1">
                <a:latin typeface="Arial" pitchFamily="34" charset="0"/>
                <a:cs typeface="Arial" pitchFamily="34" charset="0"/>
              </a:rPr>
              <a:t>dung</a:t>
            </a:r>
            <a:r>
              <a:rPr lang="fr-FR" altLang="en-US" sz="2600" dirty="0">
                <a:latin typeface="Arial" pitchFamily="34" charset="0"/>
                <a:cs typeface="Arial" pitchFamily="34" charset="0"/>
              </a:rPr>
              <a:t>.</a:t>
            </a:r>
            <a:endParaRPr lang="en-US" alt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51575" y="152400"/>
            <a:ext cx="24045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BÀI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TẬP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Oval 2"/>
          <p:cNvSpPr/>
          <p:nvPr/>
        </p:nvSpPr>
        <p:spPr>
          <a:xfrm>
            <a:off x="2667000" y="5105400"/>
            <a:ext cx="457201" cy="482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828800" y="940941"/>
            <a:ext cx="7086600" cy="1077218"/>
          </a:xfrm>
          <a:prstGeom prst="rect">
            <a:avLst/>
          </a:prstGeom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54000" rIns="54000" anchor="ctr">
            <a:spAutoFit/>
          </a:bodyPr>
          <a:lstStyle/>
          <a:p>
            <a:pPr algn="just" eaLnBrk="1" hangingPunct="1">
              <a:defRPr/>
            </a:pP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2: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Nút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lệnh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dùng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định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dạng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kiểu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chân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48132" name="Picture 122"/>
          <p:cNvPicPr>
            <a:picLocks noChangeAspect="1" noChangeArrowheads="1"/>
          </p:cNvPicPr>
          <p:nvPr/>
        </p:nvPicPr>
        <p:blipFill>
          <a:blip r:embed="rId2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650" y="4278842"/>
            <a:ext cx="74930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123"/>
          <p:cNvPicPr>
            <a:picLocks noChangeAspect="1" noChangeArrowheads="1"/>
          </p:cNvPicPr>
          <p:nvPr/>
        </p:nvPicPr>
        <p:blipFill>
          <a:blip r:embed="rId3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056" y="2286000"/>
            <a:ext cx="85248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121"/>
          <p:cNvPicPr>
            <a:picLocks noChangeAspect="1" noChangeArrowheads="1"/>
          </p:cNvPicPr>
          <p:nvPr/>
        </p:nvPicPr>
        <p:blipFill>
          <a:blip r:embed="rId4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3304646"/>
            <a:ext cx="9144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257800"/>
            <a:ext cx="8382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55013" y="2424310"/>
            <a:ext cx="56938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 smtClean="0"/>
              <a:t>A.</a:t>
            </a:r>
            <a:endParaRPr lang="en-US" sz="3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167035" y="3368807"/>
            <a:ext cx="54534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 smtClean="0"/>
              <a:t>B.</a:t>
            </a:r>
            <a:endParaRPr lang="en-US" sz="3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155013" y="5257800"/>
            <a:ext cx="56938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 smtClean="0"/>
              <a:t>D.</a:t>
            </a:r>
            <a:endParaRPr lang="en-US" sz="3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173447" y="4313304"/>
            <a:ext cx="53251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 smtClean="0"/>
              <a:t>C.</a:t>
            </a:r>
            <a:endParaRPr lang="en-US" sz="3400" b="1" dirty="0"/>
          </a:p>
        </p:txBody>
      </p:sp>
      <p:sp>
        <p:nvSpPr>
          <p:cNvPr id="12" name="Oval 11"/>
          <p:cNvSpPr/>
          <p:nvPr/>
        </p:nvSpPr>
        <p:spPr>
          <a:xfrm>
            <a:off x="4038600" y="2362200"/>
            <a:ext cx="741895" cy="7896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561183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828800" y="940941"/>
            <a:ext cx="7086600" cy="1077218"/>
          </a:xfrm>
          <a:prstGeom prst="rect">
            <a:avLst/>
          </a:prstGeom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54000" rIns="54000" anchor="ctr">
            <a:spAutoFit/>
          </a:bodyPr>
          <a:lstStyle/>
          <a:p>
            <a:pPr algn="just" eaLnBrk="1" hangingPunct="1">
              <a:defRPr/>
            </a:pP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3: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Nút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lệnh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dùng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định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dạng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kiểu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nghiêng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US" altLang="en-US" sz="32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8132" name="Picture 122"/>
          <p:cNvPicPr>
            <a:picLocks noChangeAspect="1" noChangeArrowheads="1"/>
          </p:cNvPicPr>
          <p:nvPr/>
        </p:nvPicPr>
        <p:blipFill>
          <a:blip r:embed="rId2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650" y="4278842"/>
            <a:ext cx="74930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123"/>
          <p:cNvPicPr>
            <a:picLocks noChangeAspect="1" noChangeArrowheads="1"/>
          </p:cNvPicPr>
          <p:nvPr/>
        </p:nvPicPr>
        <p:blipFill>
          <a:blip r:embed="rId3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056" y="2286000"/>
            <a:ext cx="85248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121"/>
          <p:cNvPicPr>
            <a:picLocks noChangeAspect="1" noChangeArrowheads="1"/>
          </p:cNvPicPr>
          <p:nvPr/>
        </p:nvPicPr>
        <p:blipFill>
          <a:blip r:embed="rId4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3304646"/>
            <a:ext cx="9144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257800"/>
            <a:ext cx="8382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55013" y="2424310"/>
            <a:ext cx="56938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 smtClean="0"/>
              <a:t>A.</a:t>
            </a:r>
            <a:endParaRPr lang="en-US" sz="3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167035" y="3368807"/>
            <a:ext cx="54534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 smtClean="0"/>
              <a:t>B.</a:t>
            </a:r>
            <a:endParaRPr lang="en-US" sz="3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155013" y="5257800"/>
            <a:ext cx="56938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 smtClean="0"/>
              <a:t>D.</a:t>
            </a:r>
            <a:endParaRPr lang="en-US" sz="3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173447" y="4313304"/>
            <a:ext cx="53251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 smtClean="0"/>
              <a:t>C.</a:t>
            </a:r>
            <a:endParaRPr lang="en-US" sz="3400" b="1" dirty="0"/>
          </a:p>
        </p:txBody>
      </p:sp>
      <p:sp>
        <p:nvSpPr>
          <p:cNvPr id="12" name="Oval 11"/>
          <p:cNvSpPr/>
          <p:nvPr/>
        </p:nvSpPr>
        <p:spPr>
          <a:xfrm>
            <a:off x="4025464" y="4226269"/>
            <a:ext cx="741895" cy="7896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61445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828800" y="940941"/>
            <a:ext cx="7086600" cy="1077218"/>
          </a:xfrm>
          <a:prstGeom prst="rect">
            <a:avLst/>
          </a:prstGeom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54000" rIns="54000" anchor="ctr">
            <a:spAutoFit/>
          </a:bodyPr>
          <a:lstStyle/>
          <a:p>
            <a:pPr algn="just" eaLnBrk="1" hangingPunct="1">
              <a:defRPr/>
            </a:pP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3: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Nút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lệnh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dùng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định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dạng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kiểu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đậm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US" altLang="en-US" sz="32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8132" name="Picture 122"/>
          <p:cNvPicPr>
            <a:picLocks noChangeAspect="1" noChangeArrowheads="1"/>
          </p:cNvPicPr>
          <p:nvPr/>
        </p:nvPicPr>
        <p:blipFill>
          <a:blip r:embed="rId2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650" y="4278842"/>
            <a:ext cx="74930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123"/>
          <p:cNvPicPr>
            <a:picLocks noChangeAspect="1" noChangeArrowheads="1"/>
          </p:cNvPicPr>
          <p:nvPr/>
        </p:nvPicPr>
        <p:blipFill>
          <a:blip r:embed="rId3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056" y="2286000"/>
            <a:ext cx="85248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121"/>
          <p:cNvPicPr>
            <a:picLocks noChangeAspect="1" noChangeArrowheads="1"/>
          </p:cNvPicPr>
          <p:nvPr/>
        </p:nvPicPr>
        <p:blipFill>
          <a:blip r:embed="rId4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3304646"/>
            <a:ext cx="9144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257800"/>
            <a:ext cx="8382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55013" y="2424310"/>
            <a:ext cx="56938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 smtClean="0"/>
              <a:t>A.</a:t>
            </a:r>
            <a:endParaRPr lang="en-US" sz="3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167035" y="3368807"/>
            <a:ext cx="54534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 smtClean="0"/>
              <a:t>B.</a:t>
            </a:r>
            <a:endParaRPr lang="en-US" sz="3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155013" y="5257800"/>
            <a:ext cx="56938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 smtClean="0"/>
              <a:t>D.</a:t>
            </a:r>
            <a:endParaRPr lang="en-US" sz="3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173447" y="4313304"/>
            <a:ext cx="53251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 smtClean="0"/>
              <a:t>C.</a:t>
            </a:r>
            <a:endParaRPr lang="en-US" sz="3400" b="1" dirty="0"/>
          </a:p>
        </p:txBody>
      </p:sp>
      <p:sp>
        <p:nvSpPr>
          <p:cNvPr id="12" name="Oval 11"/>
          <p:cNvSpPr/>
          <p:nvPr/>
        </p:nvSpPr>
        <p:spPr>
          <a:xfrm>
            <a:off x="3997019" y="3281772"/>
            <a:ext cx="741895" cy="7896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25852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214085" y="87086"/>
            <a:ext cx="8610600" cy="846424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bIns="0" anchor="b"/>
          <a:lstStyle/>
          <a:p>
            <a:pPr algn="just" eaLnBrk="1" hangingPunct="1"/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alt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4: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Hãy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thực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hiện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định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dạng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kí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tự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cho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bài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thơ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mẫu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sau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53253" name="AutoShape 11"/>
          <p:cNvSpPr>
            <a:spLocks/>
          </p:cNvSpPr>
          <p:nvPr/>
        </p:nvSpPr>
        <p:spPr bwMode="auto">
          <a:xfrm rot="10800000">
            <a:off x="1295399" y="2182812"/>
            <a:ext cx="533400" cy="3989388"/>
          </a:xfrm>
          <a:prstGeom prst="rightBrace">
            <a:avLst>
              <a:gd name="adj1" fmla="val 72645"/>
              <a:gd name="adj2" fmla="val 5624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 altLang="en-US" b="0">
              <a:latin typeface="Arial" charset="0"/>
            </a:endParaRPr>
          </a:p>
        </p:txBody>
      </p:sp>
      <p:sp>
        <p:nvSpPr>
          <p:cNvPr id="53254" name="Text Box 14"/>
          <p:cNvSpPr txBox="1">
            <a:spLocks noChangeArrowheads="1"/>
          </p:cNvSpPr>
          <p:nvPr/>
        </p:nvSpPr>
        <p:spPr bwMode="auto">
          <a:xfrm>
            <a:off x="214085" y="3554412"/>
            <a:ext cx="1106714" cy="707886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Cỡ</a:t>
            </a:r>
            <a:endParaRPr lang="en-US" altLang="en-US" sz="2000" dirty="0">
              <a:latin typeface="Arial" pitchFamily="34" charset="0"/>
              <a:cs typeface="Arial" pitchFamily="34" charset="0"/>
            </a:endParaRPr>
          </a:p>
          <a:p>
            <a:pPr algn="ctr" eaLnBrk="1" hangingPunct="1"/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chữ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: 13</a:t>
            </a:r>
          </a:p>
        </p:txBody>
      </p:sp>
      <p:sp>
        <p:nvSpPr>
          <p:cNvPr id="53255" name="Line 16"/>
          <p:cNvSpPr>
            <a:spLocks noChangeShapeType="1"/>
          </p:cNvSpPr>
          <p:nvPr/>
        </p:nvSpPr>
        <p:spPr bwMode="auto">
          <a:xfrm>
            <a:off x="6019800" y="6248400"/>
            <a:ext cx="533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6" name="Rectangle 19"/>
          <p:cNvSpPr>
            <a:spLocks noChangeArrowheads="1"/>
          </p:cNvSpPr>
          <p:nvPr/>
        </p:nvSpPr>
        <p:spPr bwMode="auto">
          <a:xfrm>
            <a:off x="228600" y="1047690"/>
            <a:ext cx="6529673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000" dirty="0" err="1" smtClean="0">
                <a:latin typeface="Arial" pitchFamily="34" charset="0"/>
                <a:cs typeface="Arial" pitchFamily="34" charset="0"/>
              </a:rPr>
              <a:t>Định</a:t>
            </a: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dạng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phông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chữ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cho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bài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thơ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altLang="en-US" sz="2000" b="1" dirty="0">
                <a:latin typeface="Arial" pitchFamily="34" charset="0"/>
                <a:cs typeface="Arial" pitchFamily="34" charset="0"/>
              </a:rPr>
              <a:t>Times New Roman</a:t>
            </a:r>
          </a:p>
        </p:txBody>
      </p:sp>
      <p:sp>
        <p:nvSpPr>
          <p:cNvPr id="53260" name="Text Box 26"/>
          <p:cNvSpPr txBox="1">
            <a:spLocks noChangeArrowheads="1"/>
          </p:cNvSpPr>
          <p:nvPr/>
        </p:nvSpPr>
        <p:spPr bwMode="auto">
          <a:xfrm>
            <a:off x="5609771" y="2543145"/>
            <a:ext cx="2590800" cy="400110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Kiểu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chữ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nghiêng</a:t>
            </a:r>
            <a:endParaRPr lang="en-US" alt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261" name="Text Box 27"/>
          <p:cNvSpPr txBox="1">
            <a:spLocks noChangeArrowheads="1"/>
          </p:cNvSpPr>
          <p:nvPr/>
        </p:nvSpPr>
        <p:spPr bwMode="auto">
          <a:xfrm>
            <a:off x="5600758" y="3864114"/>
            <a:ext cx="3003491" cy="707886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 eaLnBrk="1" hangingPunct="1"/>
            <a:r>
              <a:rPr lang="en-US" altLang="en-US" sz="2000">
                <a:latin typeface="Arial" pitchFamily="34" charset="0"/>
                <a:cs typeface="Arial" pitchFamily="34" charset="0"/>
              </a:rPr>
              <a:t>Kiểu chữ: gạch chân có màu xanh</a:t>
            </a:r>
          </a:p>
        </p:txBody>
      </p:sp>
      <p:sp>
        <p:nvSpPr>
          <p:cNvPr id="53264" name="Text Box 29"/>
          <p:cNvSpPr txBox="1">
            <a:spLocks noChangeArrowheads="1"/>
          </p:cNvSpPr>
          <p:nvPr/>
        </p:nvSpPr>
        <p:spPr bwMode="auto">
          <a:xfrm>
            <a:off x="5638800" y="6098949"/>
            <a:ext cx="3505200" cy="584775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 eaLnBrk="1" hangingPunct="1"/>
            <a:r>
              <a:rPr lang="en-US" altLang="en-US" sz="1600" dirty="0" err="1">
                <a:latin typeface="Arial" pitchFamily="34" charset="0"/>
                <a:cs typeface="Arial" pitchFamily="34" charset="0"/>
              </a:rPr>
              <a:t>Kiểu</a:t>
            </a:r>
            <a:r>
              <a:rPr lang="en-US" alt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1600" dirty="0" err="1">
                <a:latin typeface="Arial" pitchFamily="34" charset="0"/>
                <a:cs typeface="Arial" pitchFamily="34" charset="0"/>
              </a:rPr>
              <a:t>chữ</a:t>
            </a:r>
            <a:r>
              <a:rPr lang="en-US" altLang="en-US" sz="16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altLang="en-US" sz="1600" dirty="0" err="1">
                <a:latin typeface="Arial" pitchFamily="34" charset="0"/>
                <a:cs typeface="Arial" pitchFamily="34" charset="0"/>
              </a:rPr>
              <a:t>đậm</a:t>
            </a:r>
            <a:r>
              <a:rPr lang="en-US" altLang="en-US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1600" dirty="0" err="1">
                <a:latin typeface="Arial" pitchFamily="34" charset="0"/>
                <a:cs typeface="Arial" pitchFamily="34" charset="0"/>
              </a:rPr>
              <a:t>nghiêng</a:t>
            </a:r>
            <a:r>
              <a:rPr lang="en-US" altLang="en-US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1600" dirty="0" err="1">
                <a:latin typeface="Arial" pitchFamily="34" charset="0"/>
                <a:cs typeface="Arial" pitchFamily="34" charset="0"/>
              </a:rPr>
              <a:t>gạch</a:t>
            </a:r>
            <a:r>
              <a:rPr lang="en-US" alt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1600" dirty="0" err="1" smtClean="0">
                <a:latin typeface="Arial" pitchFamily="34" charset="0"/>
                <a:cs typeface="Arial" pitchFamily="34" charset="0"/>
              </a:rPr>
              <a:t>chân</a:t>
            </a:r>
            <a:r>
              <a:rPr lang="en-US" altLang="en-US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1600" dirty="0" err="1" smtClean="0">
                <a:latin typeface="Arial" pitchFamily="34" charset="0"/>
                <a:cs typeface="Arial" pitchFamily="34" charset="0"/>
              </a:rPr>
              <a:t>màu</a:t>
            </a:r>
            <a:r>
              <a:rPr lang="en-US" alt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1600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altLang="en-US" sz="16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altLang="en-US" sz="1600" dirty="0" err="1" smtClean="0">
                <a:latin typeface="Arial" pitchFamily="34" charset="0"/>
                <a:cs typeface="Arial" pitchFamily="34" charset="0"/>
              </a:rPr>
              <a:t>xanh</a:t>
            </a:r>
            <a:endParaRPr lang="en-US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265" name="Text Box 28"/>
          <p:cNvSpPr txBox="1">
            <a:spLocks noChangeArrowheads="1"/>
          </p:cNvSpPr>
          <p:nvPr/>
        </p:nvSpPr>
        <p:spPr bwMode="auto">
          <a:xfrm>
            <a:off x="5562600" y="5334000"/>
            <a:ext cx="3185885" cy="400110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 eaLnBrk="1" hangingPunct="1"/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Kiểu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chữ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đậm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nghiêng</a:t>
            </a:r>
            <a:endParaRPr lang="en-US" alt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3266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1519406"/>
            <a:ext cx="3638550" cy="4881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7" name="TextBox 8"/>
          <p:cNvSpPr txBox="1">
            <a:spLocks noChangeArrowheads="1"/>
          </p:cNvSpPr>
          <p:nvPr/>
        </p:nvSpPr>
        <p:spPr bwMode="auto">
          <a:xfrm>
            <a:off x="2821828" y="6188075"/>
            <a:ext cx="27879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i="1" u="sng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(Theo Vũ Quần Phương</a:t>
            </a:r>
          </a:p>
        </p:txBody>
      </p:sp>
      <p:sp>
        <p:nvSpPr>
          <p:cNvPr id="53251" name="Line 9"/>
          <p:cNvSpPr>
            <a:spLocks noChangeShapeType="1"/>
          </p:cNvSpPr>
          <p:nvPr/>
        </p:nvSpPr>
        <p:spPr bwMode="auto">
          <a:xfrm flipH="1">
            <a:off x="4519385" y="1752600"/>
            <a:ext cx="914400" cy="0"/>
          </a:xfrm>
          <a:prstGeom prst="line">
            <a:avLst/>
          </a:prstGeom>
          <a:noFill/>
          <a:ln w="57150">
            <a:solidFill>
              <a:srgbClr val="2A02B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615273" y="1397168"/>
            <a:ext cx="2286000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en-US" altLang="en-US" sz="2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Kiểu</a:t>
            </a:r>
            <a:r>
              <a:rPr lang="en-US" alt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alt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en-US" sz="2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đậm</a:t>
            </a:r>
            <a:endParaRPr lang="en-US" altLang="en-US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altLang="en-US" sz="2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alt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alt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en-US" sz="2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đỏ</a:t>
            </a:r>
            <a:endParaRPr lang="en-US" altLang="en-US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altLang="en-US" sz="2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Cỡ</a:t>
            </a:r>
            <a:r>
              <a:rPr lang="en-US" alt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alt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18</a:t>
            </a:r>
            <a:endParaRPr lang="en-US" altLang="en-US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257" name="AutoShape 21"/>
          <p:cNvSpPr>
            <a:spLocks/>
          </p:cNvSpPr>
          <p:nvPr/>
        </p:nvSpPr>
        <p:spPr bwMode="auto">
          <a:xfrm>
            <a:off x="5090885" y="2209800"/>
            <a:ext cx="381000" cy="1066800"/>
          </a:xfrm>
          <a:prstGeom prst="rightBrace">
            <a:avLst>
              <a:gd name="adj1" fmla="val 2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 altLang="en-US" b="0">
              <a:latin typeface="Arial" charset="0"/>
            </a:endParaRPr>
          </a:p>
        </p:txBody>
      </p:sp>
      <p:sp>
        <p:nvSpPr>
          <p:cNvPr id="53258" name="AutoShape 22"/>
          <p:cNvSpPr>
            <a:spLocks/>
          </p:cNvSpPr>
          <p:nvPr/>
        </p:nvSpPr>
        <p:spPr bwMode="auto">
          <a:xfrm>
            <a:off x="5103585" y="3657600"/>
            <a:ext cx="381000" cy="1066800"/>
          </a:xfrm>
          <a:prstGeom prst="rightBrace">
            <a:avLst>
              <a:gd name="adj1" fmla="val 2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 altLang="en-US" b="0">
              <a:latin typeface="Arial" charset="0"/>
            </a:endParaRPr>
          </a:p>
        </p:txBody>
      </p:sp>
      <p:sp>
        <p:nvSpPr>
          <p:cNvPr id="53259" name="AutoShape 23"/>
          <p:cNvSpPr>
            <a:spLocks/>
          </p:cNvSpPr>
          <p:nvPr/>
        </p:nvSpPr>
        <p:spPr bwMode="auto">
          <a:xfrm>
            <a:off x="5103585" y="5029200"/>
            <a:ext cx="381000" cy="1066800"/>
          </a:xfrm>
          <a:prstGeom prst="rightBrace">
            <a:avLst>
              <a:gd name="adj1" fmla="val 2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 altLang="en-US" b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11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263" y="1828800"/>
            <a:ext cx="795337" cy="375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4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981200"/>
            <a:ext cx="1568450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5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8" y="1662113"/>
            <a:ext cx="2898775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6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1554163"/>
            <a:ext cx="1782763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7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1828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0" name="Picture 8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43000"/>
            <a:ext cx="3025775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1" name="Picture 9" descr="Cove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735263"/>
            <a:ext cx="4876800" cy="282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96909" y="228599"/>
            <a:ext cx="3315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Bản</a:t>
            </a:r>
            <a:r>
              <a:rPr lang="en-US" alt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alt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tư</a:t>
            </a:r>
            <a:r>
              <a:rPr lang="en-US" alt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duy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567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1600200" y="990600"/>
            <a:ext cx="70104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HƯỚNG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DẪN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NHÀ</a:t>
            </a:r>
            <a:endParaRPr lang="en-US" alt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en-US" altLang="en-US" sz="2800" b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28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altLang="en-US" sz="28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800" b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altLang="en-US" sz="28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altLang="en-US" sz="28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dung </a:t>
            </a:r>
            <a:r>
              <a:rPr lang="en-US" altLang="en-US" sz="2800" b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altLang="en-US" sz="28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học</a:t>
            </a:r>
            <a:endParaRPr lang="en-US" altLang="en-US" sz="28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en-US" altLang="en-US" sz="2800" b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altLang="en-US" sz="28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altLang="en-US" sz="28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altLang="en-US" sz="28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28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thao</a:t>
            </a:r>
            <a:r>
              <a:rPr lang="en-US" altLang="en-US" sz="28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tác</a:t>
            </a:r>
            <a:r>
              <a:rPr lang="en-US" altLang="en-US" sz="28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altLang="en-US" sz="28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altLang="en-US" sz="28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máy</a:t>
            </a:r>
            <a:r>
              <a:rPr lang="en-US" altLang="en-US" sz="28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altLang="en-US" sz="28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altLang="en-US" sz="2800" b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altLang="en-US" sz="28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buFontTx/>
              <a:buChar char="-"/>
            </a:pPr>
            <a:r>
              <a:rPr lang="en-US" altLang="en-US" sz="2800" b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altLang="en-US" sz="28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altLang="en-US" sz="28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nôi</a:t>
            </a:r>
            <a:r>
              <a:rPr lang="en-US" altLang="en-US" sz="28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dung </a:t>
            </a:r>
            <a:r>
              <a:rPr lang="en-US" altLang="en-US" sz="2800" b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altLang="en-US" sz="28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28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altLang="en-US" sz="28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altLang="en-US" sz="28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alt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alt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đoạn</a:t>
            </a:r>
            <a:r>
              <a:rPr lang="en-US" alt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văn</a:t>
            </a:r>
            <a:r>
              <a:rPr lang="en-US" alt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bản</a:t>
            </a:r>
            <a:r>
              <a:rPr lang="en-US" alt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534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590561" y="379393"/>
            <a:ext cx="60073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THCS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PHONG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PHÚ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TIN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6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43099" y="19812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Bài</a:t>
            </a:r>
            <a:r>
              <a:rPr lang="en-US" sz="3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16:</a:t>
            </a:r>
            <a:endParaRPr lang="en-US" sz="36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307112" y="2810470"/>
            <a:ext cx="74558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ctr"/>
            <a:r>
              <a:rPr lang="en-US" sz="5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VĂN</a:t>
            </a: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BẢN</a:t>
            </a:r>
            <a:endParaRPr lang="en-US" sz="5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338" y="4038600"/>
            <a:ext cx="2649764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0177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587514"/>
            <a:ext cx="74799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ctr"/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16: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VĂN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BẢN</a:t>
            </a:r>
            <a:endParaRPr lang="en-US" sz="4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75176383"/>
              </p:ext>
            </p:extLst>
          </p:nvPr>
        </p:nvGraphicFramePr>
        <p:xfrm>
          <a:off x="1904999" y="1600200"/>
          <a:ext cx="648933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78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3809999" y="602226"/>
            <a:ext cx="4495800" cy="2362200"/>
          </a:xfrm>
          <a:prstGeom prst="cloudCallout">
            <a:avLst>
              <a:gd name="adj1" fmla="val -26738"/>
              <a:gd name="adj2" fmla="val 7998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Định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dạng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văn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bản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gì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?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Nhằm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mục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đích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gì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437" y="2895600"/>
            <a:ext cx="3667125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62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1371600" y="238780"/>
            <a:ext cx="7467599" cy="5232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54000" rIns="54000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indent="457200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1.Định</a:t>
            </a:r>
            <a:r>
              <a:rPr lang="en-US" alt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alt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văn</a:t>
            </a:r>
            <a:r>
              <a:rPr lang="en-US" alt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bản</a:t>
            </a:r>
            <a:r>
              <a:rPr lang="en-US" alt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1406650" y="1129605"/>
            <a:ext cx="720394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000" rIns="54000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- </a:t>
            </a:r>
            <a:r>
              <a:rPr lang="en-US" alt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Khái</a:t>
            </a:r>
            <a:r>
              <a:rPr lang="en-US" alt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niệm</a:t>
            </a:r>
            <a:r>
              <a:rPr lang="en-US" alt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:</a:t>
            </a:r>
            <a:r>
              <a:rPr lang="en-US" altLang="en-US" sz="2800" b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0" dirty="0" err="1">
                <a:latin typeface="Arial" pitchFamily="34" charset="0"/>
                <a:cs typeface="Arial" pitchFamily="34" charset="0"/>
              </a:rPr>
              <a:t>Định</a:t>
            </a:r>
            <a:r>
              <a:rPr lang="en-US" altLang="en-US" sz="28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0" dirty="0" err="1">
                <a:latin typeface="Arial" pitchFamily="34" charset="0"/>
                <a:cs typeface="Arial" pitchFamily="34" charset="0"/>
              </a:rPr>
              <a:t>dạng</a:t>
            </a:r>
            <a:r>
              <a:rPr lang="en-US" altLang="en-US" sz="28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0" dirty="0" err="1">
                <a:latin typeface="Arial" pitchFamily="34" charset="0"/>
                <a:cs typeface="Arial" pitchFamily="34" charset="0"/>
              </a:rPr>
              <a:t>văn</a:t>
            </a:r>
            <a:r>
              <a:rPr lang="en-US" altLang="en-US" sz="28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0" dirty="0" err="1">
                <a:latin typeface="Arial" pitchFamily="34" charset="0"/>
                <a:cs typeface="Arial" pitchFamily="34" charset="0"/>
              </a:rPr>
              <a:t>bản</a:t>
            </a:r>
            <a:r>
              <a:rPr lang="en-US" altLang="en-US" sz="28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altLang="en-US" sz="28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thay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đổi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kiểu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dáng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bố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trí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28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28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altLang="en-US" sz="28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0" dirty="0" err="1">
                <a:latin typeface="Arial" pitchFamily="34" charset="0"/>
                <a:cs typeface="Arial" pitchFamily="34" charset="0"/>
              </a:rPr>
              <a:t>phần</a:t>
            </a:r>
            <a:r>
              <a:rPr lang="en-US" altLang="en-US" sz="28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altLang="en-US" sz="28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0" dirty="0" err="1">
                <a:latin typeface="Arial" pitchFamily="34" charset="0"/>
                <a:cs typeface="Arial" pitchFamily="34" charset="0"/>
              </a:rPr>
              <a:t>văn</a:t>
            </a:r>
            <a:r>
              <a:rPr lang="en-US" altLang="en-US" sz="28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0" dirty="0" err="1">
                <a:latin typeface="Arial" pitchFamily="34" charset="0"/>
                <a:cs typeface="Arial" pitchFamily="34" charset="0"/>
              </a:rPr>
              <a:t>bản</a:t>
            </a:r>
            <a:r>
              <a:rPr lang="en-US" altLang="en-US" sz="2800" b="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904999" y="3034605"/>
            <a:ext cx="548640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000" rIns="54000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 eaLnBrk="1" hangingPunct="1"/>
            <a:r>
              <a:rPr lang="en-US" alt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- </a:t>
            </a:r>
            <a:r>
              <a:rPr lang="en-US" alt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Mục</a:t>
            </a:r>
            <a:r>
              <a:rPr lang="en-US" alt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đích</a:t>
            </a:r>
            <a:r>
              <a:rPr lang="en-US" alt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alt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altLang="en-US" sz="2800" b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 eaLnBrk="1" hangingPunct="1"/>
            <a:r>
              <a:rPr lang="en-US" altLang="en-US" sz="2800" b="0" dirty="0" err="1" smtClean="0">
                <a:latin typeface="Arial" pitchFamily="34" charset="0"/>
                <a:cs typeface="Arial" pitchFamily="34" charset="0"/>
              </a:rPr>
              <a:t>Trang</a:t>
            </a:r>
            <a:r>
              <a:rPr lang="en-US" altLang="en-US" sz="28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0" dirty="0" err="1">
                <a:latin typeface="Arial" pitchFamily="34" charset="0"/>
                <a:cs typeface="Arial" pitchFamily="34" charset="0"/>
              </a:rPr>
              <a:t>văn</a:t>
            </a:r>
            <a:r>
              <a:rPr lang="en-US" altLang="en-US" sz="28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0" dirty="0" err="1">
                <a:latin typeface="Arial" pitchFamily="34" charset="0"/>
                <a:cs typeface="Arial" pitchFamily="34" charset="0"/>
              </a:rPr>
              <a:t>bản</a:t>
            </a:r>
            <a:r>
              <a:rPr lang="en-US" altLang="en-US" sz="28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0" dirty="0" err="1">
                <a:latin typeface="Arial" pitchFamily="34" charset="0"/>
                <a:cs typeface="Arial" pitchFamily="34" charset="0"/>
              </a:rPr>
              <a:t>đẹp</a:t>
            </a:r>
            <a:r>
              <a:rPr lang="en-US" altLang="en-US" sz="28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28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0" dirty="0" err="1">
                <a:latin typeface="Arial" pitchFamily="34" charset="0"/>
                <a:cs typeface="Arial" pitchFamily="34" charset="0"/>
              </a:rPr>
              <a:t>dễ</a:t>
            </a:r>
            <a:r>
              <a:rPr lang="en-US" altLang="en-US" sz="28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0" dirty="0" err="1" smtClean="0">
                <a:latin typeface="Arial" pitchFamily="34" charset="0"/>
                <a:cs typeface="Arial" pitchFamily="34" charset="0"/>
              </a:rPr>
              <a:t>đọc</a:t>
            </a:r>
            <a:r>
              <a:rPr lang="en-US" altLang="en-US" sz="2800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800" b="0" dirty="0" err="1" smtClean="0">
                <a:latin typeface="Arial" pitchFamily="34" charset="0"/>
                <a:cs typeface="Arial" pitchFamily="34" charset="0"/>
              </a:rPr>
              <a:t>dễ</a:t>
            </a:r>
            <a:r>
              <a:rPr lang="en-US" altLang="en-US" sz="28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0" dirty="0" err="1">
                <a:latin typeface="Arial" pitchFamily="34" charset="0"/>
                <a:cs typeface="Arial" pitchFamily="34" charset="0"/>
              </a:rPr>
              <a:t>ghi</a:t>
            </a:r>
            <a:r>
              <a:rPr lang="en-US" altLang="en-US" sz="28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0" dirty="0" err="1">
                <a:latin typeface="Arial" pitchFamily="34" charset="0"/>
                <a:cs typeface="Arial" pitchFamily="34" charset="0"/>
              </a:rPr>
              <a:t>nhớ</a:t>
            </a:r>
            <a:r>
              <a:rPr lang="en-US" altLang="en-US" sz="28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0" dirty="0" err="1">
                <a:latin typeface="Arial" pitchFamily="34" charset="0"/>
                <a:cs typeface="Arial" pitchFamily="34" charset="0"/>
              </a:rPr>
              <a:t>nội</a:t>
            </a:r>
            <a:r>
              <a:rPr lang="en-US" altLang="en-US" sz="2800" b="0" dirty="0">
                <a:latin typeface="Arial" pitchFamily="34" charset="0"/>
                <a:cs typeface="Arial" pitchFamily="34" charset="0"/>
              </a:rPr>
              <a:t> dung.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743200" y="4787205"/>
            <a:ext cx="7094663" cy="138499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54000" rIns="54000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en-US" altLang="en-US" sz="2800" b="0" dirty="0">
                <a:latin typeface="Arial" pitchFamily="34" charset="0"/>
              </a:rPr>
              <a:t> </a:t>
            </a:r>
            <a:r>
              <a:rPr lang="en-US" altLang="en-US" sz="2800" dirty="0" smtClean="0">
                <a:latin typeface="Arial" pitchFamily="34" charset="0"/>
                <a:sym typeface="Wingdings" panose="05000000000000000000" pitchFamily="2" charset="2"/>
              </a:rPr>
              <a:t>- </a:t>
            </a:r>
            <a:r>
              <a:rPr lang="en-US" altLang="en-US" sz="2800" dirty="0" err="1" smtClean="0">
                <a:latin typeface="Arial" pitchFamily="34" charset="0"/>
              </a:rPr>
              <a:t>Có</a:t>
            </a:r>
            <a:r>
              <a:rPr lang="en-US" altLang="en-US" sz="2800" dirty="0" smtClean="0">
                <a:latin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</a:rPr>
              <a:t>hai</a:t>
            </a:r>
            <a:r>
              <a:rPr lang="en-US" altLang="en-US" sz="2800" dirty="0">
                <a:latin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</a:rPr>
              <a:t>loại</a:t>
            </a:r>
            <a:r>
              <a:rPr lang="en-US" altLang="en-US" sz="2800" dirty="0">
                <a:latin typeface="Arial" pitchFamily="34" charset="0"/>
              </a:rPr>
              <a:t>:</a:t>
            </a:r>
          </a:p>
          <a:p>
            <a:pPr marL="457200" indent="-457200" algn="just">
              <a:buFont typeface="Courier New" pitchFamily="49" charset="0"/>
              <a:buChar char="o"/>
              <a:defRPr/>
            </a:pPr>
            <a:r>
              <a:rPr lang="en-US" altLang="en-US" sz="2800" b="0" dirty="0" err="1" smtClean="0">
                <a:latin typeface="Arial" pitchFamily="34" charset="0"/>
              </a:rPr>
              <a:t>Định</a:t>
            </a:r>
            <a:r>
              <a:rPr lang="en-US" altLang="en-US" sz="2800" b="0" dirty="0" smtClean="0">
                <a:latin typeface="Arial" pitchFamily="34" charset="0"/>
              </a:rPr>
              <a:t> </a:t>
            </a:r>
            <a:r>
              <a:rPr lang="en-US" altLang="en-US" sz="2800" b="0" dirty="0" err="1">
                <a:latin typeface="Arial" pitchFamily="34" charset="0"/>
              </a:rPr>
              <a:t>dạng</a:t>
            </a:r>
            <a:r>
              <a:rPr lang="en-US" altLang="en-US" sz="2800" b="0" dirty="0">
                <a:latin typeface="Arial" pitchFamily="34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Arial" pitchFamily="34" charset="0"/>
              </a:rPr>
              <a:t>kí</a:t>
            </a:r>
            <a:r>
              <a:rPr lang="en-US" altLang="en-US" sz="2800" dirty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Arial" pitchFamily="34" charset="0"/>
              </a:rPr>
              <a:t>tự</a:t>
            </a:r>
            <a:r>
              <a:rPr lang="en-US" altLang="en-US" sz="2800" b="0" dirty="0">
                <a:solidFill>
                  <a:srgbClr val="0070C0"/>
                </a:solidFill>
                <a:latin typeface="Arial" pitchFamily="34" charset="0"/>
              </a:rPr>
              <a:t> </a:t>
            </a:r>
          </a:p>
          <a:p>
            <a:pPr marL="457200" indent="-457200" algn="just">
              <a:buFont typeface="Courier New" pitchFamily="49" charset="0"/>
              <a:buChar char="o"/>
              <a:defRPr/>
            </a:pPr>
            <a:r>
              <a:rPr lang="en-US" altLang="en-US" sz="2800" b="0" dirty="0" err="1" smtClean="0">
                <a:latin typeface="Arial" pitchFamily="34" charset="0"/>
              </a:rPr>
              <a:t>Định</a:t>
            </a:r>
            <a:r>
              <a:rPr lang="en-US" altLang="en-US" sz="2800" b="0" dirty="0" smtClean="0">
                <a:latin typeface="Arial" pitchFamily="34" charset="0"/>
              </a:rPr>
              <a:t> </a:t>
            </a:r>
            <a:r>
              <a:rPr lang="en-US" altLang="en-US" sz="2800" b="0" dirty="0" err="1">
                <a:latin typeface="Arial" pitchFamily="34" charset="0"/>
              </a:rPr>
              <a:t>dạng</a:t>
            </a:r>
            <a:r>
              <a:rPr lang="en-US" altLang="en-US" sz="2800" b="0" dirty="0">
                <a:latin typeface="Arial" pitchFamily="34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Arial" pitchFamily="34" charset="0"/>
              </a:rPr>
              <a:t>đoạn</a:t>
            </a:r>
            <a:r>
              <a:rPr lang="en-US" altLang="en-US" sz="2800" dirty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Arial" pitchFamily="34" charset="0"/>
              </a:rPr>
              <a:t>văn</a:t>
            </a:r>
            <a:r>
              <a:rPr lang="en-US" altLang="en-US" sz="2800" dirty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Arial" pitchFamily="34" charset="0"/>
              </a:rPr>
              <a:t>bản</a:t>
            </a:r>
            <a:r>
              <a:rPr lang="en-US" altLang="en-US" sz="2800" b="0" dirty="0">
                <a:solidFill>
                  <a:srgbClr val="0070C0"/>
                </a:solidFill>
                <a:latin typeface="Arial" pitchFamily="34" charset="0"/>
              </a:rPr>
              <a:t>.  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333999" y="2286000"/>
            <a:ext cx="3619500" cy="3086099"/>
            <a:chOff x="5333999" y="2286000"/>
            <a:chExt cx="3619500" cy="3086099"/>
          </a:xfrm>
        </p:grpSpPr>
        <p:sp>
          <p:nvSpPr>
            <p:cNvPr id="14" name="Rounded Rectangular Callout 13"/>
            <p:cNvSpPr/>
            <p:nvPr/>
          </p:nvSpPr>
          <p:spPr bwMode="auto">
            <a:xfrm>
              <a:off x="5333999" y="2286000"/>
              <a:ext cx="3619500" cy="987504"/>
            </a:xfrm>
            <a:prstGeom prst="wedgeRoundRectCallout">
              <a:avLst>
                <a:gd name="adj1" fmla="val 39478"/>
                <a:gd name="adj2" fmla="val 88862"/>
                <a:gd name="adj3" fmla="val 16667"/>
              </a:avLst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en-US" altLang="en-US" sz="2600" b="1" dirty="0" err="1"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altLang="en-US" sz="26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latin typeface="Arial" pitchFamily="34" charset="0"/>
                  <a:cs typeface="Arial" pitchFamily="34" charset="0"/>
                </a:rPr>
                <a:t>những</a:t>
              </a:r>
              <a:r>
                <a:rPr lang="en-US" altLang="en-US" sz="26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latin typeface="Arial" pitchFamily="34" charset="0"/>
                  <a:cs typeface="Arial" pitchFamily="34" charset="0"/>
                </a:rPr>
                <a:t>loại</a:t>
              </a:r>
              <a:r>
                <a:rPr lang="en-US" altLang="en-US" sz="26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latin typeface="Arial" pitchFamily="34" charset="0"/>
                  <a:cs typeface="Arial" pitchFamily="34" charset="0"/>
                </a:rPr>
                <a:t>định</a:t>
              </a:r>
              <a:r>
                <a:rPr lang="en-US" altLang="en-US" sz="26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latin typeface="Arial" pitchFamily="34" charset="0"/>
                  <a:cs typeface="Arial" pitchFamily="34" charset="0"/>
                </a:rPr>
                <a:t>dạng</a:t>
              </a:r>
              <a:r>
                <a:rPr lang="en-US" altLang="en-US" sz="26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latin typeface="Arial" pitchFamily="34" charset="0"/>
                  <a:cs typeface="Arial" pitchFamily="34" charset="0"/>
                </a:rPr>
                <a:t>văn</a:t>
              </a:r>
              <a:r>
                <a:rPr lang="en-US" altLang="en-US" sz="26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latin typeface="Arial" pitchFamily="34" charset="0"/>
                  <a:cs typeface="Arial" pitchFamily="34" charset="0"/>
                </a:rPr>
                <a:t>bản</a:t>
              </a:r>
              <a:r>
                <a:rPr lang="en-US" altLang="en-US" sz="26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latin typeface="Arial" pitchFamily="34" charset="0"/>
                  <a:cs typeface="Arial" pitchFamily="34" charset="0"/>
                </a:rPr>
                <a:t>nào</a:t>
              </a:r>
              <a:r>
                <a:rPr lang="en-US" altLang="en-US" sz="2600" b="1" dirty="0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951" y="3619499"/>
              <a:ext cx="1190625" cy="1752600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0999" y="914400"/>
            <a:ext cx="1105814" cy="11058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9185" y="2749864"/>
            <a:ext cx="1105814" cy="110581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37386" y="4701015"/>
            <a:ext cx="1105814" cy="110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47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88417" y="1771558"/>
            <a:ext cx="4424363" cy="523220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Chưa</a:t>
            </a:r>
            <a:r>
              <a:rPr lang="en-US" altLang="en-US" sz="28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định</a:t>
            </a:r>
            <a:r>
              <a:rPr lang="en-US" altLang="en-US" sz="28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dạng</a:t>
            </a:r>
            <a:r>
              <a:rPr lang="en-US" altLang="en-US" sz="28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ki</a:t>
            </a:r>
            <a:r>
              <a:rPr lang="en-US" altLang="en-US" sz="28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́ </a:t>
            </a:r>
            <a:r>
              <a:rPr lang="en-US" altLang="en-US" sz="2800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tư</a:t>
            </a:r>
            <a:r>
              <a:rPr lang="en-US" altLang="en-US" sz="28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̣</a:t>
            </a: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4856475" y="1771558"/>
            <a:ext cx="4060825" cy="523220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Đã định dạng kí tự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371600" y="238780"/>
            <a:ext cx="7467599" cy="5232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54000" rIns="54000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indent="457200" eaLnBrk="1" hangingPunct="1">
              <a:spcBef>
                <a:spcPct val="50000"/>
              </a:spcBef>
            </a:pPr>
            <a:r>
              <a:rPr lang="en-US" alt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alt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alt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alt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kí</a:t>
            </a:r>
            <a:r>
              <a:rPr lang="en-US" alt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alt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alt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361946"/>
            <a:ext cx="4448796" cy="17052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61945"/>
            <a:ext cx="4477375" cy="18290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990600"/>
            <a:ext cx="62327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Quan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sát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2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đoạn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văn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bên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dưới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352799" y="4343400"/>
            <a:ext cx="5775596" cy="2497999"/>
            <a:chOff x="3352799" y="4343400"/>
            <a:chExt cx="5775596" cy="2497999"/>
          </a:xfrm>
        </p:grpSpPr>
        <p:sp>
          <p:nvSpPr>
            <p:cNvPr id="6" name="Cloud Callout 5"/>
            <p:cNvSpPr/>
            <p:nvPr/>
          </p:nvSpPr>
          <p:spPr>
            <a:xfrm>
              <a:off x="3352799" y="4343400"/>
              <a:ext cx="3534087" cy="1828800"/>
            </a:xfrm>
            <a:prstGeom prst="cloudCallout">
              <a:avLst>
                <a:gd name="adj1" fmla="val 63925"/>
                <a:gd name="adj2" fmla="val 3485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en-US" sz="2800" b="1" dirty="0" err="1">
                  <a:solidFill>
                    <a:sysClr val="windowText" lastClr="000000"/>
                  </a:solidFill>
                  <a:latin typeface="Arial" pitchFamily="34" charset="0"/>
                </a:rPr>
                <a:t>Thế</a:t>
              </a:r>
              <a:r>
                <a:rPr lang="en-US" altLang="en-US" sz="2800" b="1" dirty="0">
                  <a:solidFill>
                    <a:sysClr val="windowText" lastClr="000000"/>
                  </a:solidFill>
                  <a:latin typeface="Arial" pitchFamily="34" charset="0"/>
                </a:rPr>
                <a:t> </a:t>
              </a:r>
              <a:r>
                <a:rPr lang="en-US" altLang="en-US" sz="2800" b="1" dirty="0" err="1">
                  <a:solidFill>
                    <a:sysClr val="windowText" lastClr="000000"/>
                  </a:solidFill>
                  <a:latin typeface="Arial" pitchFamily="34" charset="0"/>
                </a:rPr>
                <a:t>nào</a:t>
              </a:r>
              <a:r>
                <a:rPr lang="en-US" altLang="en-US" sz="2800" b="1" dirty="0">
                  <a:solidFill>
                    <a:sysClr val="windowText" lastClr="000000"/>
                  </a:solidFill>
                  <a:latin typeface="Arial" pitchFamily="34" charset="0"/>
                </a:rPr>
                <a:t> </a:t>
              </a:r>
              <a:r>
                <a:rPr lang="en-US" altLang="en-US" sz="2800" b="1" dirty="0" err="1">
                  <a:solidFill>
                    <a:sysClr val="windowText" lastClr="000000"/>
                  </a:solidFill>
                  <a:latin typeface="Arial" pitchFamily="34" charset="0"/>
                </a:rPr>
                <a:t>là</a:t>
              </a:r>
              <a:r>
                <a:rPr lang="en-US" altLang="en-US" sz="2800" b="1" dirty="0">
                  <a:solidFill>
                    <a:sysClr val="windowText" lastClr="000000"/>
                  </a:solidFill>
                  <a:latin typeface="Arial" pitchFamily="34" charset="0"/>
                </a:rPr>
                <a:t> </a:t>
              </a:r>
              <a:r>
                <a:rPr lang="en-US" altLang="en-US" sz="2800" b="1" dirty="0" err="1">
                  <a:solidFill>
                    <a:sysClr val="windowText" lastClr="000000"/>
                  </a:solidFill>
                  <a:latin typeface="Arial" pitchFamily="34" charset="0"/>
                </a:rPr>
                <a:t>định</a:t>
              </a:r>
              <a:r>
                <a:rPr lang="en-US" altLang="en-US" sz="2800" b="1" dirty="0">
                  <a:solidFill>
                    <a:sysClr val="windowText" lastClr="000000"/>
                  </a:solidFill>
                  <a:latin typeface="Arial" pitchFamily="34" charset="0"/>
                </a:rPr>
                <a:t> </a:t>
              </a:r>
              <a:r>
                <a:rPr lang="en-US" altLang="en-US" sz="2800" b="1" dirty="0" err="1">
                  <a:solidFill>
                    <a:sysClr val="windowText" lastClr="000000"/>
                  </a:solidFill>
                  <a:latin typeface="Arial" pitchFamily="34" charset="0"/>
                </a:rPr>
                <a:t>dạng</a:t>
              </a:r>
              <a:r>
                <a:rPr lang="en-US" altLang="en-US" sz="2800" b="1" dirty="0">
                  <a:solidFill>
                    <a:sysClr val="windowText" lastClr="000000"/>
                  </a:solidFill>
                  <a:latin typeface="Arial" pitchFamily="34" charset="0"/>
                </a:rPr>
                <a:t> </a:t>
              </a:r>
              <a:r>
                <a:rPr lang="en-US" altLang="en-US" sz="2800" b="1" dirty="0" err="1">
                  <a:solidFill>
                    <a:sysClr val="windowText" lastClr="000000"/>
                  </a:solidFill>
                  <a:latin typeface="Arial" pitchFamily="34" charset="0"/>
                </a:rPr>
                <a:t>kí</a:t>
              </a:r>
              <a:r>
                <a:rPr lang="en-US" altLang="en-US" sz="2800" b="1" dirty="0">
                  <a:solidFill>
                    <a:sysClr val="windowText" lastClr="000000"/>
                  </a:solidFill>
                  <a:latin typeface="Arial" pitchFamily="34" charset="0"/>
                </a:rPr>
                <a:t> </a:t>
              </a:r>
              <a:r>
                <a:rPr lang="en-US" altLang="en-US" sz="2800" b="1" dirty="0" err="1">
                  <a:solidFill>
                    <a:sysClr val="windowText" lastClr="000000"/>
                  </a:solidFill>
                  <a:latin typeface="Arial" pitchFamily="34" charset="0"/>
                </a:rPr>
                <a:t>tự</a:t>
              </a:r>
              <a:r>
                <a:rPr lang="en-US" altLang="en-US" sz="2800" b="1" dirty="0" smtClean="0">
                  <a:solidFill>
                    <a:sysClr val="windowText" lastClr="000000"/>
                  </a:solidFill>
                  <a:latin typeface="Arial" pitchFamily="34" charset="0"/>
                </a:rPr>
                <a:t>?</a:t>
              </a:r>
              <a:endParaRPr lang="en-US" altLang="en-US" sz="2800" b="1" dirty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1397" y="4724401"/>
              <a:ext cx="2116998" cy="21169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659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15363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10"/>
          <p:cNvSpPr txBox="1">
            <a:spLocks noChangeArrowheads="1"/>
          </p:cNvSpPr>
          <p:nvPr/>
        </p:nvSpPr>
        <p:spPr bwMode="auto">
          <a:xfrm>
            <a:off x="1371599" y="1219200"/>
            <a:ext cx="7467599" cy="95410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altLang="en-US" sz="2800" dirty="0" smtClean="0">
                <a:solidFill>
                  <a:srgbClr val="C00000"/>
                </a:solidFill>
                <a:latin typeface="Arial" pitchFamily="34" charset="0"/>
              </a:rPr>
              <a:t>- </a:t>
            </a:r>
            <a:r>
              <a:rPr lang="en-US" altLang="en-US" sz="2800" dirty="0" err="1" smtClean="0">
                <a:solidFill>
                  <a:srgbClr val="C00000"/>
                </a:solidFill>
                <a:latin typeface="Arial" pitchFamily="34" charset="0"/>
              </a:rPr>
              <a:t>Khái</a:t>
            </a:r>
            <a:r>
              <a:rPr lang="en-US" altLang="en-US" sz="2800" dirty="0" smtClean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Arial" pitchFamily="34" charset="0"/>
              </a:rPr>
              <a:t>niệm</a:t>
            </a:r>
            <a:r>
              <a:rPr lang="en-US" altLang="en-US" sz="2800" dirty="0">
                <a:solidFill>
                  <a:srgbClr val="C00000"/>
                </a:solidFill>
                <a:latin typeface="Arial" pitchFamily="34" charset="0"/>
              </a:rPr>
              <a:t>: </a:t>
            </a:r>
            <a:r>
              <a:rPr lang="en-US" altLang="en-US" sz="2800" b="0" dirty="0" err="1">
                <a:latin typeface="Arial" pitchFamily="34" charset="0"/>
              </a:rPr>
              <a:t>Định</a:t>
            </a:r>
            <a:r>
              <a:rPr lang="en-US" altLang="en-US" sz="2800" b="0" dirty="0">
                <a:latin typeface="Arial" pitchFamily="34" charset="0"/>
              </a:rPr>
              <a:t> </a:t>
            </a:r>
            <a:r>
              <a:rPr lang="en-US" altLang="en-US" sz="2800" b="0" dirty="0" err="1">
                <a:latin typeface="Arial" pitchFamily="34" charset="0"/>
              </a:rPr>
              <a:t>dạng</a:t>
            </a:r>
            <a:r>
              <a:rPr lang="en-US" altLang="en-US" sz="2800" b="0" dirty="0">
                <a:latin typeface="Arial" pitchFamily="34" charset="0"/>
              </a:rPr>
              <a:t> </a:t>
            </a:r>
            <a:r>
              <a:rPr lang="en-US" altLang="en-US" sz="2800" b="0" dirty="0" err="1">
                <a:latin typeface="Arial" pitchFamily="34" charset="0"/>
              </a:rPr>
              <a:t>kí</a:t>
            </a:r>
            <a:r>
              <a:rPr lang="en-US" altLang="en-US" sz="2800" b="0" dirty="0">
                <a:latin typeface="Arial" pitchFamily="34" charset="0"/>
              </a:rPr>
              <a:t> </a:t>
            </a:r>
            <a:r>
              <a:rPr lang="en-US" altLang="en-US" sz="2800" b="0" dirty="0" err="1">
                <a:latin typeface="Arial" pitchFamily="34" charset="0"/>
              </a:rPr>
              <a:t>tự</a:t>
            </a:r>
            <a:r>
              <a:rPr lang="en-US" altLang="en-US" sz="2800" b="0" dirty="0">
                <a:latin typeface="Arial" pitchFamily="34" charset="0"/>
              </a:rPr>
              <a:t> </a:t>
            </a:r>
            <a:r>
              <a:rPr lang="en-US" altLang="en-US" sz="2800" b="0" dirty="0" err="1">
                <a:latin typeface="Arial" pitchFamily="34" charset="0"/>
              </a:rPr>
              <a:t>là</a:t>
            </a:r>
            <a:r>
              <a:rPr lang="en-US" altLang="en-US" sz="2800" b="0" dirty="0">
                <a:latin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</a:rPr>
              <a:t>thay</a:t>
            </a:r>
            <a:r>
              <a:rPr lang="en-US" altLang="en-US" sz="2800" dirty="0">
                <a:latin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</a:rPr>
              <a:t>đổi</a:t>
            </a:r>
            <a:r>
              <a:rPr lang="en-US" altLang="en-US" sz="2800" dirty="0">
                <a:latin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</a:rPr>
              <a:t>dáng</a:t>
            </a:r>
            <a:r>
              <a:rPr lang="en-US" altLang="en-US" sz="2800" dirty="0">
                <a:latin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</a:rPr>
              <a:t>vẻ</a:t>
            </a:r>
            <a:r>
              <a:rPr lang="en-US" altLang="en-US" sz="2800" dirty="0">
                <a:latin typeface="Arial" pitchFamily="34" charset="0"/>
              </a:rPr>
              <a:t> </a:t>
            </a:r>
            <a:r>
              <a:rPr lang="en-US" altLang="en-US" sz="2800" b="0" dirty="0" err="1">
                <a:latin typeface="Arial" pitchFamily="34" charset="0"/>
              </a:rPr>
              <a:t>của</a:t>
            </a:r>
            <a:r>
              <a:rPr lang="en-US" altLang="en-US" sz="2800" b="0" dirty="0">
                <a:latin typeface="Arial" pitchFamily="34" charset="0"/>
              </a:rPr>
              <a:t> </a:t>
            </a:r>
            <a:r>
              <a:rPr lang="en-US" altLang="en-US" sz="2800" b="0" dirty="0" err="1">
                <a:latin typeface="Arial" pitchFamily="34" charset="0"/>
              </a:rPr>
              <a:t>một</a:t>
            </a:r>
            <a:r>
              <a:rPr lang="en-US" altLang="en-US" sz="2800" b="0" dirty="0">
                <a:latin typeface="Arial" pitchFamily="34" charset="0"/>
              </a:rPr>
              <a:t> hay </a:t>
            </a:r>
            <a:r>
              <a:rPr lang="en-US" altLang="en-US" sz="2800" b="0" dirty="0" err="1">
                <a:latin typeface="Arial" pitchFamily="34" charset="0"/>
              </a:rPr>
              <a:t>một</a:t>
            </a:r>
            <a:r>
              <a:rPr lang="en-US" altLang="en-US" sz="2800" b="0" dirty="0">
                <a:latin typeface="Arial" pitchFamily="34" charset="0"/>
              </a:rPr>
              <a:t> </a:t>
            </a:r>
            <a:r>
              <a:rPr lang="en-US" altLang="en-US" sz="2800" b="0" dirty="0" err="1">
                <a:latin typeface="Arial" pitchFamily="34" charset="0"/>
              </a:rPr>
              <a:t>nhóm</a:t>
            </a:r>
            <a:r>
              <a:rPr lang="en-US" altLang="en-US" sz="2800" b="0" dirty="0">
                <a:latin typeface="Arial" pitchFamily="34" charset="0"/>
              </a:rPr>
              <a:t> </a:t>
            </a:r>
            <a:r>
              <a:rPr lang="en-US" altLang="en-US" sz="2800" b="0" dirty="0" err="1">
                <a:latin typeface="Arial" pitchFamily="34" charset="0"/>
              </a:rPr>
              <a:t>kí</a:t>
            </a:r>
            <a:r>
              <a:rPr lang="en-US" altLang="en-US" sz="2800" b="0" dirty="0">
                <a:latin typeface="Arial" pitchFamily="34" charset="0"/>
              </a:rPr>
              <a:t> </a:t>
            </a:r>
            <a:r>
              <a:rPr lang="en-US" altLang="en-US" sz="2800" b="0" dirty="0" err="1" smtClean="0">
                <a:latin typeface="Arial" pitchFamily="34" charset="0"/>
              </a:rPr>
              <a:t>tự</a:t>
            </a:r>
            <a:r>
              <a:rPr lang="en-US" altLang="en-US" sz="2800" b="0" dirty="0" smtClean="0">
                <a:latin typeface="Arial" pitchFamily="34" charset="0"/>
              </a:rPr>
              <a:t> </a:t>
            </a:r>
            <a:r>
              <a:rPr lang="en-US" altLang="en-US" sz="2800" b="0" dirty="0" err="1" smtClean="0">
                <a:latin typeface="Arial" pitchFamily="34" charset="0"/>
              </a:rPr>
              <a:t>như</a:t>
            </a:r>
            <a:r>
              <a:rPr lang="en-US" altLang="en-US" sz="2800" b="0" dirty="0" smtClean="0">
                <a:latin typeface="Arial" pitchFamily="34" charset="0"/>
              </a:rPr>
              <a:t>:</a:t>
            </a:r>
            <a:endParaRPr lang="en-US" altLang="en-US" sz="2800" b="0" dirty="0">
              <a:latin typeface="Arial" pitchFamily="34" charset="0"/>
            </a:endParaRP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3352800" y="2281239"/>
            <a:ext cx="2405062" cy="244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dirty="0">
                <a:latin typeface="Arial" pitchFamily="34" charset="0"/>
                <a:cs typeface="Arial" pitchFamily="34" charset="0"/>
              </a:rPr>
              <a:t>+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Phông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chữ</a:t>
            </a:r>
            <a:endParaRPr lang="en-US" altLang="en-US" sz="2800" dirty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800" dirty="0">
                <a:latin typeface="Arial" pitchFamily="34" charset="0"/>
                <a:cs typeface="Arial" pitchFamily="34" charset="0"/>
              </a:rPr>
              <a:t>+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Cỡ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chữ</a:t>
            </a:r>
            <a:endParaRPr lang="en-US" altLang="en-US" sz="2800" dirty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800" dirty="0">
                <a:latin typeface="Arial" pitchFamily="34" charset="0"/>
                <a:cs typeface="Arial" pitchFamily="34" charset="0"/>
              </a:rPr>
              <a:t>+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Kiểu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chữ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800" dirty="0">
                <a:latin typeface="Arial" pitchFamily="34" charset="0"/>
                <a:cs typeface="Arial" pitchFamily="34" charset="0"/>
              </a:rPr>
              <a:t>+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Màu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sắc</a:t>
            </a:r>
            <a:endParaRPr lang="en-US" alt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371600" y="238780"/>
            <a:ext cx="7467599" cy="5232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54000" rIns="54000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indent="457200" eaLnBrk="1" hangingPunct="1">
              <a:spcBef>
                <a:spcPct val="50000"/>
              </a:spcBef>
            </a:pPr>
            <a:r>
              <a:rPr lang="en-US" alt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alt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alt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alt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kí</a:t>
            </a:r>
            <a:r>
              <a:rPr lang="en-US" alt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alt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alt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8186" y="1143346"/>
            <a:ext cx="1105814" cy="110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83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765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871537" y="1506743"/>
            <a:ext cx="7967661" cy="2443162"/>
          </a:xfrm>
          <a:prstGeom prst="rect">
            <a:avLst/>
          </a:prstGeom>
          <a:solidFill>
            <a:srgbClr val="FFFFCC"/>
          </a:solidFill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dirty="0">
                <a:latin typeface="Arial" pitchFamily="34" charset="0"/>
                <a:cs typeface="Arial" pitchFamily="34" charset="0"/>
              </a:rPr>
              <a:t>+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Phông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:</a:t>
            </a:r>
            <a:endParaRPr lang="en-US" altLang="en-US" sz="2800" dirty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800" dirty="0">
                <a:latin typeface="Arial" pitchFamily="34" charset="0"/>
                <a:cs typeface="Arial" pitchFamily="34" charset="0"/>
              </a:rPr>
              <a:t>+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Cỡ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:</a:t>
            </a:r>
            <a:endParaRPr lang="en-US" altLang="en-US" sz="2800" dirty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800" dirty="0">
                <a:latin typeface="Arial" pitchFamily="34" charset="0"/>
                <a:cs typeface="Arial" pitchFamily="34" charset="0"/>
              </a:rPr>
              <a:t>+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Kiểu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: </a:t>
            </a:r>
            <a:endParaRPr lang="en-US" altLang="en-US" sz="2800" dirty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800" dirty="0">
                <a:latin typeface="Arial" pitchFamily="34" charset="0"/>
                <a:cs typeface="Arial" pitchFamily="34" charset="0"/>
              </a:rPr>
              <a:t>+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Màu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sắc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:</a:t>
            </a:r>
            <a:endParaRPr lang="en-US" alt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409" name="Rectangle 25"/>
          <p:cNvSpPr>
            <a:spLocks noChangeArrowheads="1"/>
          </p:cNvSpPr>
          <p:nvPr/>
        </p:nvSpPr>
        <p:spPr bwMode="auto">
          <a:xfrm>
            <a:off x="3288662" y="1504690"/>
            <a:ext cx="51716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>
              <a:tabLst>
                <a:tab pos="260350" algn="l"/>
              </a:tabLst>
            </a:pPr>
            <a:r>
              <a:rPr lang="en-US" altLang="en-US" sz="2800" b="0" dirty="0" err="1" smtClean="0">
                <a:latin typeface="Arial" charset="0"/>
              </a:rPr>
              <a:t>Thủ</a:t>
            </a:r>
            <a:r>
              <a:rPr lang="en-US" altLang="en-US" sz="2800" b="0" dirty="0" smtClean="0">
                <a:latin typeface="Arial" charset="0"/>
              </a:rPr>
              <a:t> </a:t>
            </a:r>
            <a:r>
              <a:rPr lang="en-US" altLang="en-US" sz="2800" b="0" dirty="0" err="1" smtClean="0">
                <a:latin typeface="Arial" charset="0"/>
              </a:rPr>
              <a:t>đô</a:t>
            </a:r>
            <a:r>
              <a:rPr lang="en-US" altLang="en-US" sz="2800" dirty="0">
                <a:latin typeface="Arial" charset="0"/>
              </a:rPr>
              <a:t>	</a:t>
            </a:r>
            <a:r>
              <a:rPr lang="en-US" altLang="en-US" sz="2800" dirty="0" err="1" smtClean="0">
                <a:latin typeface="VNI-Commerce" pitchFamily="2" charset="0"/>
              </a:rPr>
              <a:t>Thuû</a:t>
            </a:r>
            <a:r>
              <a:rPr lang="en-US" altLang="en-US" sz="2800" dirty="0" smtClean="0">
                <a:latin typeface="VNI-Commerce" pitchFamily="2" charset="0"/>
              </a:rPr>
              <a:t> </a:t>
            </a:r>
            <a:r>
              <a:rPr lang="en-US" altLang="en-US" sz="2800" dirty="0" err="1" smtClean="0">
                <a:latin typeface="VNI-Commerce" pitchFamily="2" charset="0"/>
              </a:rPr>
              <a:t>ñoâ</a:t>
            </a:r>
            <a:r>
              <a:rPr lang="en-US" altLang="en-US" sz="2800" dirty="0">
                <a:latin typeface="Arial" charset="0"/>
              </a:rPr>
              <a:t> </a:t>
            </a:r>
            <a:r>
              <a:rPr lang="en-US" altLang="en-US" sz="2800" dirty="0" smtClean="0">
                <a:latin typeface="Arial" charset="0"/>
              </a:rPr>
              <a:t>	</a:t>
            </a:r>
            <a:r>
              <a:rPr lang="en-US" altLang="en-US" sz="2800" dirty="0" err="1" smtClean="0">
                <a:latin typeface="VNI-Bandit" pitchFamily="2" charset="0"/>
              </a:rPr>
              <a:t>Thuû</a:t>
            </a:r>
            <a:r>
              <a:rPr lang="en-US" altLang="en-US" sz="2800" dirty="0" smtClean="0">
                <a:latin typeface="VNI-Bandit" pitchFamily="2" charset="0"/>
              </a:rPr>
              <a:t> </a:t>
            </a:r>
            <a:r>
              <a:rPr lang="en-US" altLang="en-US" sz="2800" dirty="0" err="1">
                <a:latin typeface="VNI-Bandit" pitchFamily="2" charset="0"/>
              </a:rPr>
              <a:t>ñoâ</a:t>
            </a:r>
            <a:r>
              <a:rPr lang="en-US" altLang="en-US" sz="2800" dirty="0">
                <a:latin typeface="VNI-Bandit" pitchFamily="2" charset="0"/>
              </a:rPr>
              <a:t> </a:t>
            </a:r>
            <a:endParaRPr lang="en-US" altLang="en-US" sz="2800" b="0" dirty="0">
              <a:latin typeface="VNI-Bandit" pitchFamily="2" charset="0"/>
            </a:endParaRPr>
          </a:p>
        </p:txBody>
      </p:sp>
      <p:sp>
        <p:nvSpPr>
          <p:cNvPr id="16410" name="Rectangle 26"/>
          <p:cNvSpPr>
            <a:spLocks noChangeArrowheads="1"/>
          </p:cNvSpPr>
          <p:nvPr/>
        </p:nvSpPr>
        <p:spPr bwMode="auto">
          <a:xfrm>
            <a:off x="3288662" y="1978094"/>
            <a:ext cx="56288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 eaLnBrk="1" hangingPunct="1">
              <a:buFont typeface="Arial" charset="0"/>
              <a:buNone/>
              <a:tabLst>
                <a:tab pos="260350" algn="l"/>
              </a:tabLst>
            </a:pPr>
            <a:r>
              <a:rPr lang="en-US" altLang="en-US" sz="2800" b="0" dirty="0" err="1">
                <a:latin typeface="Arial" charset="0"/>
              </a:rPr>
              <a:t>Thủ</a:t>
            </a:r>
            <a:r>
              <a:rPr lang="en-US" altLang="en-US" sz="2800" b="0" dirty="0">
                <a:latin typeface="Arial" charset="0"/>
              </a:rPr>
              <a:t> </a:t>
            </a:r>
            <a:r>
              <a:rPr lang="en-US" altLang="en-US" sz="2800" b="0" dirty="0" err="1" smtClean="0">
                <a:latin typeface="Arial" charset="0"/>
              </a:rPr>
              <a:t>đô</a:t>
            </a:r>
            <a:r>
              <a:rPr lang="en-US" altLang="en-US" sz="2200" dirty="0">
                <a:latin typeface="Arial" charset="0"/>
              </a:rPr>
              <a:t>	</a:t>
            </a:r>
            <a:r>
              <a:rPr lang="en-US" altLang="en-US" b="0" dirty="0" err="1" smtClean="0">
                <a:latin typeface="Arial" charset="0"/>
              </a:rPr>
              <a:t>Thủ</a:t>
            </a:r>
            <a:r>
              <a:rPr lang="en-US" altLang="en-US" b="0" dirty="0" smtClean="0">
                <a:latin typeface="Arial" charset="0"/>
              </a:rPr>
              <a:t> </a:t>
            </a:r>
            <a:r>
              <a:rPr lang="en-US" altLang="en-US" b="0" dirty="0" err="1">
                <a:latin typeface="Arial" charset="0"/>
              </a:rPr>
              <a:t>đô</a:t>
            </a:r>
            <a:r>
              <a:rPr lang="en-US" altLang="en-US" sz="2200" b="0" dirty="0">
                <a:latin typeface="Arial" charset="0"/>
              </a:rPr>
              <a:t> </a:t>
            </a:r>
            <a:r>
              <a:rPr lang="en-US" altLang="en-US" sz="2200" b="0" dirty="0" smtClean="0">
                <a:latin typeface="Arial" charset="0"/>
              </a:rPr>
              <a:t>		</a:t>
            </a:r>
            <a:r>
              <a:rPr lang="en-US" altLang="en-US" sz="4000" b="0" dirty="0" err="1" smtClean="0">
                <a:latin typeface="Arial" charset="0"/>
              </a:rPr>
              <a:t>Thủ</a:t>
            </a:r>
            <a:r>
              <a:rPr lang="en-US" altLang="en-US" sz="4000" b="0" dirty="0" smtClean="0">
                <a:latin typeface="Arial" charset="0"/>
              </a:rPr>
              <a:t> </a:t>
            </a:r>
            <a:r>
              <a:rPr lang="en-US" altLang="en-US" sz="4000" b="0" dirty="0" err="1">
                <a:latin typeface="Arial" charset="0"/>
              </a:rPr>
              <a:t>đô</a:t>
            </a:r>
            <a:endParaRPr lang="en-US" altLang="en-US" sz="4000" b="0" dirty="0">
              <a:latin typeface="Arial" charset="0"/>
            </a:endParaRPr>
          </a:p>
        </p:txBody>
      </p:sp>
      <p:sp>
        <p:nvSpPr>
          <p:cNvPr id="16413" name="Rectangle 29"/>
          <p:cNvSpPr>
            <a:spLocks noChangeArrowheads="1"/>
          </p:cNvSpPr>
          <p:nvPr/>
        </p:nvSpPr>
        <p:spPr bwMode="auto">
          <a:xfrm>
            <a:off x="3288662" y="2769721"/>
            <a:ext cx="55162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 eaLnBrk="1" hangingPunct="1">
              <a:buFont typeface="Arial" charset="0"/>
              <a:buNone/>
              <a:tabLst>
                <a:tab pos="260350" algn="l"/>
              </a:tabLst>
            </a:pPr>
            <a:r>
              <a:rPr lang="en-US" altLang="en-US" sz="2800" b="0" dirty="0" err="1">
                <a:latin typeface="Arial" charset="0"/>
              </a:rPr>
              <a:t>Thủ</a:t>
            </a:r>
            <a:r>
              <a:rPr lang="en-US" altLang="en-US" sz="2800" b="0" dirty="0">
                <a:latin typeface="Arial" charset="0"/>
              </a:rPr>
              <a:t> </a:t>
            </a:r>
            <a:r>
              <a:rPr lang="en-US" altLang="en-US" sz="2800" b="0" dirty="0" err="1">
                <a:latin typeface="Arial" charset="0"/>
              </a:rPr>
              <a:t>đô</a:t>
            </a:r>
            <a:r>
              <a:rPr lang="en-US" altLang="en-US" sz="2800" b="0" dirty="0">
                <a:latin typeface="Arial" charset="0"/>
              </a:rPr>
              <a:t>  </a:t>
            </a:r>
            <a:r>
              <a:rPr lang="en-US" altLang="en-US" sz="2800" b="1" dirty="0" err="1">
                <a:latin typeface="Arial" charset="0"/>
              </a:rPr>
              <a:t>Thủ</a:t>
            </a:r>
            <a:r>
              <a:rPr lang="en-US" altLang="en-US" sz="2800" b="1" dirty="0">
                <a:latin typeface="Arial" charset="0"/>
              </a:rPr>
              <a:t> </a:t>
            </a:r>
            <a:r>
              <a:rPr lang="en-US" altLang="en-US" sz="2800" b="1" dirty="0" err="1">
                <a:latin typeface="Arial" charset="0"/>
              </a:rPr>
              <a:t>đô</a:t>
            </a:r>
            <a:r>
              <a:rPr lang="en-US" altLang="en-US" sz="2800" b="0" dirty="0">
                <a:latin typeface="Arial" charset="0"/>
              </a:rPr>
              <a:t>  </a:t>
            </a:r>
            <a:r>
              <a:rPr lang="en-US" altLang="en-US" sz="2800" b="0" i="1" dirty="0" err="1">
                <a:latin typeface="Arial" charset="0"/>
              </a:rPr>
              <a:t>Thủ</a:t>
            </a:r>
            <a:r>
              <a:rPr lang="en-US" altLang="en-US" sz="2800" b="0" i="1" dirty="0">
                <a:latin typeface="Arial" charset="0"/>
              </a:rPr>
              <a:t> </a:t>
            </a:r>
            <a:r>
              <a:rPr lang="en-US" altLang="en-US" sz="2800" b="0" i="1" dirty="0" err="1">
                <a:latin typeface="Arial" charset="0"/>
              </a:rPr>
              <a:t>đô</a:t>
            </a:r>
            <a:r>
              <a:rPr lang="en-US" altLang="en-US" sz="2800" b="0" dirty="0">
                <a:latin typeface="Arial" charset="0"/>
              </a:rPr>
              <a:t>   </a:t>
            </a:r>
            <a:r>
              <a:rPr lang="en-US" altLang="en-US" sz="2800" b="1" u="sng" dirty="0" err="1">
                <a:latin typeface="Arial" charset="0"/>
              </a:rPr>
              <a:t>Thủ</a:t>
            </a:r>
            <a:r>
              <a:rPr lang="en-US" altLang="en-US" sz="2800" b="1" i="1" u="sng" dirty="0">
                <a:latin typeface="Arial" charset="0"/>
              </a:rPr>
              <a:t> </a:t>
            </a:r>
            <a:r>
              <a:rPr lang="en-US" altLang="en-US" sz="2800" b="1" i="1" u="sng" dirty="0" err="1">
                <a:latin typeface="Arial" charset="0"/>
              </a:rPr>
              <a:t>đô</a:t>
            </a:r>
            <a:endParaRPr lang="en-US" altLang="en-US" sz="2800" b="1" i="1" u="sng" dirty="0">
              <a:latin typeface="Arial" charset="0"/>
            </a:endParaRPr>
          </a:p>
        </p:txBody>
      </p:sp>
      <p:sp>
        <p:nvSpPr>
          <p:cNvPr id="16415" name="Rectangle 31"/>
          <p:cNvSpPr>
            <a:spLocks noChangeArrowheads="1"/>
          </p:cNvSpPr>
          <p:nvPr/>
        </p:nvSpPr>
        <p:spPr bwMode="auto">
          <a:xfrm>
            <a:off x="3352800" y="3441233"/>
            <a:ext cx="54521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 eaLnBrk="1" hangingPunct="1">
              <a:buFont typeface="Arial" charset="0"/>
              <a:buNone/>
              <a:tabLst>
                <a:tab pos="260350" algn="l"/>
              </a:tabLst>
            </a:pPr>
            <a:r>
              <a:rPr lang="en-US" altLang="en-US" sz="2800" b="0" dirty="0" err="1">
                <a:solidFill>
                  <a:srgbClr val="CC3300"/>
                </a:solidFill>
                <a:latin typeface="Arial" charset="0"/>
              </a:rPr>
              <a:t>Thủ</a:t>
            </a:r>
            <a:r>
              <a:rPr lang="en-US" altLang="en-US" sz="2800" b="0" dirty="0">
                <a:solidFill>
                  <a:srgbClr val="CC3300"/>
                </a:solidFill>
                <a:latin typeface="Arial" charset="0"/>
              </a:rPr>
              <a:t> </a:t>
            </a:r>
            <a:r>
              <a:rPr lang="en-US" altLang="en-US" sz="2800" b="0" dirty="0" err="1" smtClean="0">
                <a:solidFill>
                  <a:srgbClr val="CC3300"/>
                </a:solidFill>
                <a:latin typeface="Arial" charset="0"/>
              </a:rPr>
              <a:t>đô</a:t>
            </a:r>
            <a:r>
              <a:rPr lang="en-US" altLang="en-US" sz="2800" b="0" dirty="0" smtClean="0">
                <a:solidFill>
                  <a:srgbClr val="CC3300"/>
                </a:solidFill>
                <a:latin typeface="Arial" charset="0"/>
              </a:rPr>
              <a:t>	</a:t>
            </a:r>
            <a:r>
              <a:rPr lang="en-US" altLang="en-US" sz="2800" b="0" dirty="0" err="1" smtClean="0">
                <a:solidFill>
                  <a:srgbClr val="FF00FF"/>
                </a:solidFill>
                <a:latin typeface="Arial" charset="0"/>
              </a:rPr>
              <a:t>Thủ</a:t>
            </a:r>
            <a:r>
              <a:rPr lang="en-US" altLang="en-US" sz="2800" b="0" dirty="0" smtClean="0">
                <a:solidFill>
                  <a:srgbClr val="FF00FF"/>
                </a:solidFill>
                <a:latin typeface="Arial" charset="0"/>
              </a:rPr>
              <a:t> </a:t>
            </a:r>
            <a:r>
              <a:rPr lang="en-US" altLang="en-US" sz="2800" b="0" dirty="0" err="1" smtClean="0">
                <a:solidFill>
                  <a:srgbClr val="FF00FF"/>
                </a:solidFill>
                <a:latin typeface="Arial" charset="0"/>
              </a:rPr>
              <a:t>đô</a:t>
            </a:r>
            <a:r>
              <a:rPr lang="en-US" altLang="en-US" sz="2800" b="0" dirty="0" smtClean="0">
                <a:solidFill>
                  <a:srgbClr val="FF00FF"/>
                </a:solidFill>
                <a:latin typeface="Arial" charset="0"/>
              </a:rPr>
              <a:t>	</a:t>
            </a:r>
            <a:r>
              <a:rPr lang="en-US" altLang="en-US" sz="2800" b="0" dirty="0" err="1" smtClean="0">
                <a:solidFill>
                  <a:srgbClr val="008000"/>
                </a:solidFill>
                <a:latin typeface="Arial" charset="0"/>
              </a:rPr>
              <a:t>Thủ</a:t>
            </a:r>
            <a:r>
              <a:rPr lang="en-US" altLang="en-US" sz="2800" b="0" dirty="0" smtClean="0">
                <a:solidFill>
                  <a:srgbClr val="008000"/>
                </a:solidFill>
                <a:latin typeface="Arial" charset="0"/>
              </a:rPr>
              <a:t> </a:t>
            </a:r>
            <a:r>
              <a:rPr lang="en-US" altLang="en-US" sz="2800" b="0" dirty="0" err="1">
                <a:solidFill>
                  <a:srgbClr val="008000"/>
                </a:solidFill>
                <a:latin typeface="Arial" charset="0"/>
              </a:rPr>
              <a:t>đô</a:t>
            </a:r>
            <a:r>
              <a:rPr lang="en-US" altLang="en-US" sz="2800" b="0" dirty="0">
                <a:latin typeface="Arial" charset="0"/>
              </a:rPr>
              <a:t> 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371600" y="238780"/>
            <a:ext cx="7467599" cy="5232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54000" rIns="54000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indent="457200" eaLnBrk="1" hangingPunct="1">
              <a:spcBef>
                <a:spcPct val="50000"/>
              </a:spcBef>
            </a:pPr>
            <a:r>
              <a:rPr lang="en-US" alt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alt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alt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alt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kí</a:t>
            </a:r>
            <a:r>
              <a:rPr lang="en-US" alt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alt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alt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33052" y="952674"/>
            <a:ext cx="118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Ví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dụ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11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409" grpId="0"/>
      <p:bldP spid="16410" grpId="0"/>
      <p:bldP spid="16413" grpId="0"/>
      <p:bldP spid="164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5,836202,C:\Documents and Settings\Admin\Desktop\Bài 16 Định dạng văn bản hoàn chỉnh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920</Words>
  <Application>Microsoft Office PowerPoint</Application>
  <PresentationFormat>On-screen Show (4:3)</PresentationFormat>
  <Paragraphs>158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Câu 1: Mục đích của định dạng văn bản là gì?</vt:lpstr>
      <vt:lpstr> Câu 2: Nút lệnh nào dùng để định dạng kiểu chữ gạch chân?</vt:lpstr>
      <vt:lpstr> Câu 3: Nút lệnh nào dùng để định dạng kiểu chữ nghiêng?</vt:lpstr>
      <vt:lpstr> Câu 3: Nút lệnh nào dùng để định dạng kiểu chữ in đậm?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50</cp:revision>
  <dcterms:created xsi:type="dcterms:W3CDTF">2020-04-11T00:37:42Z</dcterms:created>
  <dcterms:modified xsi:type="dcterms:W3CDTF">2020-04-11T17:31:14Z</dcterms:modified>
</cp:coreProperties>
</file>